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01" r:id="rId4"/>
  </p:sldMasterIdLst>
  <p:notesMasterIdLst>
    <p:notesMasterId r:id="rId18"/>
  </p:notesMasterIdLst>
  <p:sldIdLst>
    <p:sldId id="325" r:id="rId5"/>
    <p:sldId id="331" r:id="rId6"/>
    <p:sldId id="330" r:id="rId7"/>
    <p:sldId id="336" r:id="rId8"/>
    <p:sldId id="344" r:id="rId9"/>
    <p:sldId id="339" r:id="rId10"/>
    <p:sldId id="347" r:id="rId11"/>
    <p:sldId id="341" r:id="rId12"/>
    <p:sldId id="342" r:id="rId13"/>
    <p:sldId id="340" r:id="rId14"/>
    <p:sldId id="338" r:id="rId15"/>
    <p:sldId id="343" r:id="rId16"/>
    <p:sldId id="34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F5F7"/>
    <a:srgbClr val="2E5369"/>
    <a:srgbClr val="C5E7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12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5116E0-3B62-46CA-80D6-020F3DC9417B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BAABFC13-15EB-4969-ABC6-C4EC14773ABC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/>
            <a:t>Objectivos</a:t>
          </a:r>
          <a:endParaRPr lang="en-US"/>
        </a:p>
      </dgm:t>
    </dgm:pt>
    <dgm:pt modelId="{7F48F05A-0D9B-447E-897E-72A19080D6C4}" type="parTrans" cxnId="{B49E495E-B621-4235-829B-45E867D77E7F}">
      <dgm:prSet/>
      <dgm:spPr/>
      <dgm:t>
        <a:bodyPr/>
        <a:lstStyle/>
        <a:p>
          <a:endParaRPr lang="en-US"/>
        </a:p>
      </dgm:t>
    </dgm:pt>
    <dgm:pt modelId="{917B7D33-A095-4CDA-B40E-7ECC70198DFC}" type="sibTrans" cxnId="{B49E495E-B621-4235-829B-45E867D77E7F}">
      <dgm:prSet/>
      <dgm:spPr/>
      <dgm:t>
        <a:bodyPr/>
        <a:lstStyle/>
        <a:p>
          <a:endParaRPr lang="en-US"/>
        </a:p>
      </dgm:t>
    </dgm:pt>
    <dgm:pt modelId="{F226A46F-4B96-4033-B186-6F7290859EE9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/>
            <a:t>OMT-G</a:t>
          </a:r>
          <a:endParaRPr lang="en-US"/>
        </a:p>
      </dgm:t>
    </dgm:pt>
    <dgm:pt modelId="{6AC1A1B9-5CD5-49FB-BD15-752725BD93F7}" type="parTrans" cxnId="{5408F25B-3B8C-4535-89A6-95B49E94245A}">
      <dgm:prSet/>
      <dgm:spPr/>
      <dgm:t>
        <a:bodyPr/>
        <a:lstStyle/>
        <a:p>
          <a:endParaRPr lang="en-US"/>
        </a:p>
      </dgm:t>
    </dgm:pt>
    <dgm:pt modelId="{0EFB750F-E502-440E-B41F-C1C40953C532}" type="sibTrans" cxnId="{5408F25B-3B8C-4535-89A6-95B49E94245A}">
      <dgm:prSet/>
      <dgm:spPr/>
      <dgm:t>
        <a:bodyPr/>
        <a:lstStyle/>
        <a:p>
          <a:endParaRPr lang="en-US"/>
        </a:p>
      </dgm:t>
    </dgm:pt>
    <dgm:pt modelId="{6F325AFF-E294-4642-8733-D00BB2274FA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/>
            <a:t>ArcGis</a:t>
          </a:r>
          <a:endParaRPr lang="en-US"/>
        </a:p>
      </dgm:t>
    </dgm:pt>
    <dgm:pt modelId="{3F19A5D8-DFCC-404D-8961-8EE7A922F682}" type="parTrans" cxnId="{BCD57540-E245-484B-A1C7-E4B2B23FB098}">
      <dgm:prSet/>
      <dgm:spPr/>
      <dgm:t>
        <a:bodyPr/>
        <a:lstStyle/>
        <a:p>
          <a:endParaRPr lang="en-US"/>
        </a:p>
      </dgm:t>
    </dgm:pt>
    <dgm:pt modelId="{25294D11-948F-4B6C-9E34-9F4126A6BA34}" type="sibTrans" cxnId="{BCD57540-E245-484B-A1C7-E4B2B23FB098}">
      <dgm:prSet/>
      <dgm:spPr/>
      <dgm:t>
        <a:bodyPr/>
        <a:lstStyle/>
        <a:p>
          <a:endParaRPr lang="en-US"/>
        </a:p>
      </dgm:t>
    </dgm:pt>
    <dgm:pt modelId="{4C7C149F-03CE-4654-A4BC-7679D71AA5A9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Base de Dados</a:t>
          </a:r>
          <a:endParaRPr lang="en-US"/>
        </a:p>
      </dgm:t>
    </dgm:pt>
    <dgm:pt modelId="{AF5477AD-9338-4432-BFBA-6029270ACBD4}" type="parTrans" cxnId="{D6FBFA47-4FB4-422C-A036-723D680BAFF9}">
      <dgm:prSet/>
      <dgm:spPr/>
      <dgm:t>
        <a:bodyPr/>
        <a:lstStyle/>
        <a:p>
          <a:endParaRPr lang="en-US"/>
        </a:p>
      </dgm:t>
    </dgm:pt>
    <dgm:pt modelId="{085121BC-E77F-4146-9913-BCE1A9757F25}" type="sibTrans" cxnId="{D6FBFA47-4FB4-422C-A036-723D680BAFF9}">
      <dgm:prSet/>
      <dgm:spPr/>
      <dgm:t>
        <a:bodyPr/>
        <a:lstStyle/>
        <a:p>
          <a:endParaRPr lang="en-US"/>
        </a:p>
      </dgm:t>
    </dgm:pt>
    <dgm:pt modelId="{B4F9F08F-52EC-46BD-94F9-62850354C84C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Route</a:t>
          </a:r>
          <a:endParaRPr lang="en-US"/>
        </a:p>
      </dgm:t>
    </dgm:pt>
    <dgm:pt modelId="{14032CD9-13D6-41B5-8684-35C82F28107B}" type="parTrans" cxnId="{149DAF2A-D6D6-4DE5-81D0-B09582F73825}">
      <dgm:prSet/>
      <dgm:spPr/>
      <dgm:t>
        <a:bodyPr/>
        <a:lstStyle/>
        <a:p>
          <a:endParaRPr lang="en-US"/>
        </a:p>
      </dgm:t>
    </dgm:pt>
    <dgm:pt modelId="{0F31F290-357F-4B0C-8E88-67C07ED3530A}" type="sibTrans" cxnId="{149DAF2A-D6D6-4DE5-81D0-B09582F73825}">
      <dgm:prSet/>
      <dgm:spPr/>
      <dgm:t>
        <a:bodyPr/>
        <a:lstStyle/>
        <a:p>
          <a:endParaRPr lang="en-US"/>
        </a:p>
      </dgm:t>
    </dgm:pt>
    <dgm:pt modelId="{9031B4D9-33B3-4EF6-A16C-8E87BF784A1D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Geocode</a:t>
          </a:r>
          <a:endParaRPr lang="en-US"/>
        </a:p>
      </dgm:t>
    </dgm:pt>
    <dgm:pt modelId="{7968770A-EFF7-4E42-AF56-9221ACAF2F44}" type="parTrans" cxnId="{533F032A-F358-4447-B01E-C243C51BC325}">
      <dgm:prSet/>
      <dgm:spPr/>
      <dgm:t>
        <a:bodyPr/>
        <a:lstStyle/>
        <a:p>
          <a:endParaRPr lang="en-US"/>
        </a:p>
      </dgm:t>
    </dgm:pt>
    <dgm:pt modelId="{5CFEF30C-F407-4BC5-97D8-06D619684622}" type="sibTrans" cxnId="{533F032A-F358-4447-B01E-C243C51BC325}">
      <dgm:prSet/>
      <dgm:spPr/>
      <dgm:t>
        <a:bodyPr/>
        <a:lstStyle/>
        <a:p>
          <a:endParaRPr lang="en-US"/>
        </a:p>
      </dgm:t>
    </dgm:pt>
    <dgm:pt modelId="{C72BF055-7B55-47B3-BCDD-9D3EF1308D6F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Publicacao na web</a:t>
          </a:r>
          <a:endParaRPr lang="en-US"/>
        </a:p>
      </dgm:t>
    </dgm:pt>
    <dgm:pt modelId="{C90B474C-E640-4A57-BC87-7444DC05AB07}" type="parTrans" cxnId="{E2F2E560-B498-4F80-AD56-BDD930968A3E}">
      <dgm:prSet/>
      <dgm:spPr/>
      <dgm:t>
        <a:bodyPr/>
        <a:lstStyle/>
        <a:p>
          <a:endParaRPr lang="en-US"/>
        </a:p>
      </dgm:t>
    </dgm:pt>
    <dgm:pt modelId="{2F400300-9284-4AE0-8567-FB615153F21A}" type="sibTrans" cxnId="{E2F2E560-B498-4F80-AD56-BDD930968A3E}">
      <dgm:prSet/>
      <dgm:spPr/>
      <dgm:t>
        <a:bodyPr/>
        <a:lstStyle/>
        <a:p>
          <a:endParaRPr lang="en-US"/>
        </a:p>
      </dgm:t>
    </dgm:pt>
    <dgm:pt modelId="{80B875F6-5C3D-46FF-987F-DA4B347DA553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/>
            <a:t>Web Map</a:t>
          </a:r>
          <a:endParaRPr lang="en-US"/>
        </a:p>
      </dgm:t>
    </dgm:pt>
    <dgm:pt modelId="{6016F101-A733-4A7F-A6E8-2113271B1D9E}" type="parTrans" cxnId="{1FC48EAA-A912-431D-9869-4542218B631E}">
      <dgm:prSet/>
      <dgm:spPr/>
      <dgm:t>
        <a:bodyPr/>
        <a:lstStyle/>
        <a:p>
          <a:endParaRPr lang="en-US"/>
        </a:p>
      </dgm:t>
    </dgm:pt>
    <dgm:pt modelId="{B8AA9A89-6A53-4DD9-9EBD-78A1CF58E466}" type="sibTrans" cxnId="{1FC48EAA-A912-431D-9869-4542218B631E}">
      <dgm:prSet/>
      <dgm:spPr/>
      <dgm:t>
        <a:bodyPr/>
        <a:lstStyle/>
        <a:p>
          <a:endParaRPr lang="en-US"/>
        </a:p>
      </dgm:t>
    </dgm:pt>
    <dgm:pt modelId="{50BA0309-2498-4B30-84C0-07247536AFAA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/>
            <a:t>Web App</a:t>
          </a:r>
          <a:endParaRPr lang="en-US"/>
        </a:p>
      </dgm:t>
    </dgm:pt>
    <dgm:pt modelId="{746566A6-3AD1-4E94-81AB-C9482845F05F}" type="parTrans" cxnId="{1E261B7A-51B8-44A5-86F0-3853C31C9796}">
      <dgm:prSet/>
      <dgm:spPr/>
      <dgm:t>
        <a:bodyPr/>
        <a:lstStyle/>
        <a:p>
          <a:endParaRPr lang="en-US"/>
        </a:p>
      </dgm:t>
    </dgm:pt>
    <dgm:pt modelId="{EA13FA5A-BF5B-4F8B-A473-133207902AE5}" type="sibTrans" cxnId="{1E261B7A-51B8-44A5-86F0-3853C31C9796}">
      <dgm:prSet/>
      <dgm:spPr/>
      <dgm:t>
        <a:bodyPr/>
        <a:lstStyle/>
        <a:p>
          <a:endParaRPr lang="en-US"/>
        </a:p>
      </dgm:t>
    </dgm:pt>
    <dgm:pt modelId="{4824F11B-6768-4FA3-9A46-A78828ADE69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/>
            <a:t>Story Map</a:t>
          </a:r>
          <a:endParaRPr lang="en-US"/>
        </a:p>
      </dgm:t>
    </dgm:pt>
    <dgm:pt modelId="{B320158A-B5CF-44ED-9327-D28C4CA23400}" type="parTrans" cxnId="{BC246186-CF02-44A1-AB76-CDF69085ACC5}">
      <dgm:prSet/>
      <dgm:spPr/>
      <dgm:t>
        <a:bodyPr/>
        <a:lstStyle/>
        <a:p>
          <a:endParaRPr lang="en-US"/>
        </a:p>
      </dgm:t>
    </dgm:pt>
    <dgm:pt modelId="{CEE35ADF-321D-4C6F-939F-ED0D204D1213}" type="sibTrans" cxnId="{BC246186-CF02-44A1-AB76-CDF69085ACC5}">
      <dgm:prSet/>
      <dgm:spPr/>
      <dgm:t>
        <a:bodyPr/>
        <a:lstStyle/>
        <a:p>
          <a:endParaRPr lang="en-US"/>
        </a:p>
      </dgm:t>
    </dgm:pt>
    <dgm:pt modelId="{318A9F66-158F-4AF0-A865-3BEB2DDEF1DB}" type="pres">
      <dgm:prSet presAssocID="{5E5116E0-3B62-46CA-80D6-020F3DC9417B}" presName="root" presStyleCnt="0">
        <dgm:presLayoutVars>
          <dgm:dir/>
          <dgm:resizeHandles val="exact"/>
        </dgm:presLayoutVars>
      </dgm:prSet>
      <dgm:spPr/>
    </dgm:pt>
    <dgm:pt modelId="{77D54C3F-21AB-44F7-BFA6-A769E93F679A}" type="pres">
      <dgm:prSet presAssocID="{BAABFC13-15EB-4969-ABC6-C4EC14773ABC}" presName="compNode" presStyleCnt="0"/>
      <dgm:spPr/>
    </dgm:pt>
    <dgm:pt modelId="{28007DC3-CD5A-4B7B-A79F-034016331DD5}" type="pres">
      <dgm:prSet presAssocID="{BAABFC13-15EB-4969-ABC6-C4EC14773ABC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1A48E5F8-0F6F-4499-832D-EFC2C2144ADC}" type="pres">
      <dgm:prSet presAssocID="{BAABFC13-15EB-4969-ABC6-C4EC14773ABC}" presName="iconSpace" presStyleCnt="0"/>
      <dgm:spPr/>
    </dgm:pt>
    <dgm:pt modelId="{F05FF7BB-C323-403A-B794-09A395FDB33A}" type="pres">
      <dgm:prSet presAssocID="{BAABFC13-15EB-4969-ABC6-C4EC14773ABC}" presName="parTx" presStyleLbl="revTx" presStyleIdx="0" presStyleCnt="12">
        <dgm:presLayoutVars>
          <dgm:chMax val="0"/>
          <dgm:chPref val="0"/>
        </dgm:presLayoutVars>
      </dgm:prSet>
      <dgm:spPr/>
    </dgm:pt>
    <dgm:pt modelId="{75090E24-3781-4D03-86CB-3B7C840D0BA6}" type="pres">
      <dgm:prSet presAssocID="{BAABFC13-15EB-4969-ABC6-C4EC14773ABC}" presName="txSpace" presStyleCnt="0"/>
      <dgm:spPr/>
    </dgm:pt>
    <dgm:pt modelId="{BC400DE6-2FF3-4CDA-B438-BA4828D36303}" type="pres">
      <dgm:prSet presAssocID="{BAABFC13-15EB-4969-ABC6-C4EC14773ABC}" presName="desTx" presStyleLbl="revTx" presStyleIdx="1" presStyleCnt="12">
        <dgm:presLayoutVars/>
      </dgm:prSet>
      <dgm:spPr/>
    </dgm:pt>
    <dgm:pt modelId="{1733D25C-E770-485F-8D64-CDFA46D4DA07}" type="pres">
      <dgm:prSet presAssocID="{917B7D33-A095-4CDA-B40E-7ECC70198DFC}" presName="sibTrans" presStyleCnt="0"/>
      <dgm:spPr/>
    </dgm:pt>
    <dgm:pt modelId="{E0FB15DA-A70F-4CC6-9987-8C8C42FDDC0E}" type="pres">
      <dgm:prSet presAssocID="{F226A46F-4B96-4033-B186-6F7290859EE9}" presName="compNode" presStyleCnt="0"/>
      <dgm:spPr/>
    </dgm:pt>
    <dgm:pt modelId="{928CB881-0F0B-4579-BE7E-9060EB75D430}" type="pres">
      <dgm:prSet presAssocID="{F226A46F-4B96-4033-B186-6F7290859EE9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etwork diagram with solid fill"/>
        </a:ext>
      </dgm:extLst>
    </dgm:pt>
    <dgm:pt modelId="{1E596233-1778-4AE6-9F9F-D3FF13C4964F}" type="pres">
      <dgm:prSet presAssocID="{F226A46F-4B96-4033-B186-6F7290859EE9}" presName="iconSpace" presStyleCnt="0"/>
      <dgm:spPr/>
    </dgm:pt>
    <dgm:pt modelId="{F03A4FDB-D258-44FE-99F4-E47EDA9887A1}" type="pres">
      <dgm:prSet presAssocID="{F226A46F-4B96-4033-B186-6F7290859EE9}" presName="parTx" presStyleLbl="revTx" presStyleIdx="2" presStyleCnt="12">
        <dgm:presLayoutVars>
          <dgm:chMax val="0"/>
          <dgm:chPref val="0"/>
        </dgm:presLayoutVars>
      </dgm:prSet>
      <dgm:spPr/>
    </dgm:pt>
    <dgm:pt modelId="{184CD7B5-27DD-4C79-B30D-5634582F0176}" type="pres">
      <dgm:prSet presAssocID="{F226A46F-4B96-4033-B186-6F7290859EE9}" presName="txSpace" presStyleCnt="0"/>
      <dgm:spPr/>
    </dgm:pt>
    <dgm:pt modelId="{065D713F-DA3B-431C-A4AB-BD99CD09D3AE}" type="pres">
      <dgm:prSet presAssocID="{F226A46F-4B96-4033-B186-6F7290859EE9}" presName="desTx" presStyleLbl="revTx" presStyleIdx="3" presStyleCnt="12">
        <dgm:presLayoutVars/>
      </dgm:prSet>
      <dgm:spPr/>
    </dgm:pt>
    <dgm:pt modelId="{78D2CFA0-FDCB-4C62-9E5F-54C6108E8385}" type="pres">
      <dgm:prSet presAssocID="{0EFB750F-E502-440E-B41F-C1C40953C532}" presName="sibTrans" presStyleCnt="0"/>
      <dgm:spPr/>
    </dgm:pt>
    <dgm:pt modelId="{73BED442-B776-432D-82CE-C707F600F3B4}" type="pres">
      <dgm:prSet presAssocID="{6F325AFF-E294-4642-8733-D00BB2274FAB}" presName="compNode" presStyleCnt="0"/>
      <dgm:spPr/>
    </dgm:pt>
    <dgm:pt modelId="{A1A93575-AB07-4A85-9C29-3CFF831414F6}" type="pres">
      <dgm:prSet presAssocID="{6F325AFF-E294-4642-8733-D00BB2274FAB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6A0CBDF8-9CA5-4639-86AB-ECE1D05940EC}" type="pres">
      <dgm:prSet presAssocID="{6F325AFF-E294-4642-8733-D00BB2274FAB}" presName="iconSpace" presStyleCnt="0"/>
      <dgm:spPr/>
    </dgm:pt>
    <dgm:pt modelId="{45432230-9CFD-452F-94C0-225BB3CD1193}" type="pres">
      <dgm:prSet presAssocID="{6F325AFF-E294-4642-8733-D00BB2274FAB}" presName="parTx" presStyleLbl="revTx" presStyleIdx="4" presStyleCnt="12">
        <dgm:presLayoutVars>
          <dgm:chMax val="0"/>
          <dgm:chPref val="0"/>
        </dgm:presLayoutVars>
      </dgm:prSet>
      <dgm:spPr/>
    </dgm:pt>
    <dgm:pt modelId="{49569ED0-AC90-4726-B50B-FC3DE2523208}" type="pres">
      <dgm:prSet presAssocID="{6F325AFF-E294-4642-8733-D00BB2274FAB}" presName="txSpace" presStyleCnt="0"/>
      <dgm:spPr/>
    </dgm:pt>
    <dgm:pt modelId="{77C2EFE6-3516-41C4-9FD9-8AF624E581E3}" type="pres">
      <dgm:prSet presAssocID="{6F325AFF-E294-4642-8733-D00BB2274FAB}" presName="desTx" presStyleLbl="revTx" presStyleIdx="5" presStyleCnt="12">
        <dgm:presLayoutVars/>
      </dgm:prSet>
      <dgm:spPr/>
    </dgm:pt>
    <dgm:pt modelId="{D5CADFD3-F5ED-4538-9FA7-CA7475ED7D63}" type="pres">
      <dgm:prSet presAssocID="{25294D11-948F-4B6C-9E34-9F4126A6BA34}" presName="sibTrans" presStyleCnt="0"/>
      <dgm:spPr/>
    </dgm:pt>
    <dgm:pt modelId="{39685D89-AB0F-4982-85FA-6DC849D01B3D}" type="pres">
      <dgm:prSet presAssocID="{80B875F6-5C3D-46FF-987F-DA4B347DA553}" presName="compNode" presStyleCnt="0"/>
      <dgm:spPr/>
    </dgm:pt>
    <dgm:pt modelId="{94A73D7E-4BDE-493F-B4BE-743BA7F7F85F}" type="pres">
      <dgm:prSet presAssocID="{80B875F6-5C3D-46FF-987F-DA4B347DA553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 Computing with solid fill"/>
        </a:ext>
      </dgm:extLst>
    </dgm:pt>
    <dgm:pt modelId="{DE819963-8F66-4F69-8704-7F3F3A6368C4}" type="pres">
      <dgm:prSet presAssocID="{80B875F6-5C3D-46FF-987F-DA4B347DA553}" presName="iconSpace" presStyleCnt="0"/>
      <dgm:spPr/>
    </dgm:pt>
    <dgm:pt modelId="{D9D3ADB8-530D-499A-A79D-4B2281A4C7B2}" type="pres">
      <dgm:prSet presAssocID="{80B875F6-5C3D-46FF-987F-DA4B347DA553}" presName="parTx" presStyleLbl="revTx" presStyleIdx="6" presStyleCnt="12">
        <dgm:presLayoutVars>
          <dgm:chMax val="0"/>
          <dgm:chPref val="0"/>
        </dgm:presLayoutVars>
      </dgm:prSet>
      <dgm:spPr/>
    </dgm:pt>
    <dgm:pt modelId="{B55DCB85-1F49-4418-9615-F6D6597B3A95}" type="pres">
      <dgm:prSet presAssocID="{80B875F6-5C3D-46FF-987F-DA4B347DA553}" presName="txSpace" presStyleCnt="0"/>
      <dgm:spPr/>
    </dgm:pt>
    <dgm:pt modelId="{F5974047-4452-4CD3-8ACB-B410C21FB228}" type="pres">
      <dgm:prSet presAssocID="{80B875F6-5C3D-46FF-987F-DA4B347DA553}" presName="desTx" presStyleLbl="revTx" presStyleIdx="7" presStyleCnt="12">
        <dgm:presLayoutVars/>
      </dgm:prSet>
      <dgm:spPr/>
    </dgm:pt>
    <dgm:pt modelId="{877D24ED-1804-4BE8-9763-91B21F125D17}" type="pres">
      <dgm:prSet presAssocID="{B8AA9A89-6A53-4DD9-9EBD-78A1CF58E466}" presName="sibTrans" presStyleCnt="0"/>
      <dgm:spPr/>
    </dgm:pt>
    <dgm:pt modelId="{84760986-FCB8-4794-AA27-BECFB1F9A803}" type="pres">
      <dgm:prSet presAssocID="{50BA0309-2498-4B30-84C0-07247536AFAA}" presName="compNode" presStyleCnt="0"/>
      <dgm:spPr/>
    </dgm:pt>
    <dgm:pt modelId="{D717620E-6D30-4E46-B81C-65747260D159}" type="pres">
      <dgm:prSet presAssocID="{50BA0309-2498-4B30-84C0-07247536AFAA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 In with solid fill"/>
        </a:ext>
      </dgm:extLst>
    </dgm:pt>
    <dgm:pt modelId="{FFA0F8BA-75FA-4F7E-A52C-B761BDD557DF}" type="pres">
      <dgm:prSet presAssocID="{50BA0309-2498-4B30-84C0-07247536AFAA}" presName="iconSpace" presStyleCnt="0"/>
      <dgm:spPr/>
    </dgm:pt>
    <dgm:pt modelId="{50C72407-4A4F-4E18-A22D-82F7FDCD1976}" type="pres">
      <dgm:prSet presAssocID="{50BA0309-2498-4B30-84C0-07247536AFAA}" presName="parTx" presStyleLbl="revTx" presStyleIdx="8" presStyleCnt="12">
        <dgm:presLayoutVars>
          <dgm:chMax val="0"/>
          <dgm:chPref val="0"/>
        </dgm:presLayoutVars>
      </dgm:prSet>
      <dgm:spPr/>
    </dgm:pt>
    <dgm:pt modelId="{5D2DD067-70C3-4FC5-84A5-153BFAFA43EB}" type="pres">
      <dgm:prSet presAssocID="{50BA0309-2498-4B30-84C0-07247536AFAA}" presName="txSpace" presStyleCnt="0"/>
      <dgm:spPr/>
    </dgm:pt>
    <dgm:pt modelId="{632CC36B-1DD8-4F5A-A7E4-4B8EF50FB853}" type="pres">
      <dgm:prSet presAssocID="{50BA0309-2498-4B30-84C0-07247536AFAA}" presName="desTx" presStyleLbl="revTx" presStyleIdx="9" presStyleCnt="12">
        <dgm:presLayoutVars/>
      </dgm:prSet>
      <dgm:spPr/>
    </dgm:pt>
    <dgm:pt modelId="{AA48A51E-6635-4731-856B-FD8CC6A13EB1}" type="pres">
      <dgm:prSet presAssocID="{EA13FA5A-BF5B-4F8B-A473-133207902AE5}" presName="sibTrans" presStyleCnt="0"/>
      <dgm:spPr/>
    </dgm:pt>
    <dgm:pt modelId="{EF531180-30FB-4CDF-A80F-4C2D0B37CB2E}" type="pres">
      <dgm:prSet presAssocID="{4824F11B-6768-4FA3-9A46-A78828ADE69B}" presName="compNode" presStyleCnt="0"/>
      <dgm:spPr/>
    </dgm:pt>
    <dgm:pt modelId="{B7BD7A35-0AAC-42E1-BAF6-4DFFEADE1546}" type="pres">
      <dgm:prSet presAssocID="{4824F11B-6768-4FA3-9A46-A78828ADE69B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easure Map with solid fill"/>
        </a:ext>
      </dgm:extLst>
    </dgm:pt>
    <dgm:pt modelId="{BBF47AAE-A7A5-421C-AAFE-BD45C17B15D5}" type="pres">
      <dgm:prSet presAssocID="{4824F11B-6768-4FA3-9A46-A78828ADE69B}" presName="iconSpace" presStyleCnt="0"/>
      <dgm:spPr/>
    </dgm:pt>
    <dgm:pt modelId="{0881220D-C1AE-40A1-B4A6-5856080FE245}" type="pres">
      <dgm:prSet presAssocID="{4824F11B-6768-4FA3-9A46-A78828ADE69B}" presName="parTx" presStyleLbl="revTx" presStyleIdx="10" presStyleCnt="12">
        <dgm:presLayoutVars>
          <dgm:chMax val="0"/>
          <dgm:chPref val="0"/>
        </dgm:presLayoutVars>
      </dgm:prSet>
      <dgm:spPr/>
    </dgm:pt>
    <dgm:pt modelId="{D9B9DE26-A0AA-4343-B734-6F51C78552B2}" type="pres">
      <dgm:prSet presAssocID="{4824F11B-6768-4FA3-9A46-A78828ADE69B}" presName="txSpace" presStyleCnt="0"/>
      <dgm:spPr/>
    </dgm:pt>
    <dgm:pt modelId="{B7A13068-3C5C-45CC-83EC-74B2F15B3BEA}" type="pres">
      <dgm:prSet presAssocID="{4824F11B-6768-4FA3-9A46-A78828ADE69B}" presName="desTx" presStyleLbl="revTx" presStyleIdx="11" presStyleCnt="12">
        <dgm:presLayoutVars/>
      </dgm:prSet>
      <dgm:spPr/>
    </dgm:pt>
  </dgm:ptLst>
  <dgm:cxnLst>
    <dgm:cxn modelId="{27B9310E-1F89-4AE0-BE5C-F629D2D3D694}" type="presOf" srcId="{B4F9F08F-52EC-46BD-94F9-62850354C84C}" destId="{77C2EFE6-3516-41C4-9FD9-8AF624E581E3}" srcOrd="0" destOrd="1" presId="urn:microsoft.com/office/officeart/2018/5/layout/CenteredIconLabelDescriptionList"/>
    <dgm:cxn modelId="{C686340E-3F61-4BE3-B207-BC92FE3763ED}" type="presOf" srcId="{50BA0309-2498-4B30-84C0-07247536AFAA}" destId="{50C72407-4A4F-4E18-A22D-82F7FDCD1976}" srcOrd="0" destOrd="0" presId="urn:microsoft.com/office/officeart/2018/5/layout/CenteredIconLabelDescriptionList"/>
    <dgm:cxn modelId="{533F032A-F358-4447-B01E-C243C51BC325}" srcId="{6F325AFF-E294-4642-8733-D00BB2274FAB}" destId="{9031B4D9-33B3-4EF6-A16C-8E87BF784A1D}" srcOrd="2" destOrd="0" parTransId="{7968770A-EFF7-4E42-AF56-9221ACAF2F44}" sibTransId="{5CFEF30C-F407-4BC5-97D8-06D619684622}"/>
    <dgm:cxn modelId="{149DAF2A-D6D6-4DE5-81D0-B09582F73825}" srcId="{6F325AFF-E294-4642-8733-D00BB2274FAB}" destId="{B4F9F08F-52EC-46BD-94F9-62850354C84C}" srcOrd="1" destOrd="0" parTransId="{14032CD9-13D6-41B5-8684-35C82F28107B}" sibTransId="{0F31F290-357F-4B0C-8E88-67C07ED3530A}"/>
    <dgm:cxn modelId="{BCD57540-E245-484B-A1C7-E4B2B23FB098}" srcId="{5E5116E0-3B62-46CA-80D6-020F3DC9417B}" destId="{6F325AFF-E294-4642-8733-D00BB2274FAB}" srcOrd="2" destOrd="0" parTransId="{3F19A5D8-DFCC-404D-8961-8EE7A922F682}" sibTransId="{25294D11-948F-4B6C-9E34-9F4126A6BA34}"/>
    <dgm:cxn modelId="{B02FEB5B-75F5-40CE-9CAB-68DFA48C0677}" type="presOf" srcId="{6F325AFF-E294-4642-8733-D00BB2274FAB}" destId="{45432230-9CFD-452F-94C0-225BB3CD1193}" srcOrd="0" destOrd="0" presId="urn:microsoft.com/office/officeart/2018/5/layout/CenteredIconLabelDescriptionList"/>
    <dgm:cxn modelId="{5408F25B-3B8C-4535-89A6-95B49E94245A}" srcId="{5E5116E0-3B62-46CA-80D6-020F3DC9417B}" destId="{F226A46F-4B96-4033-B186-6F7290859EE9}" srcOrd="1" destOrd="0" parTransId="{6AC1A1B9-5CD5-49FB-BD15-752725BD93F7}" sibTransId="{0EFB750F-E502-440E-B41F-C1C40953C532}"/>
    <dgm:cxn modelId="{6C4BF55C-D598-453C-A209-F1DFC8673C19}" type="presOf" srcId="{9031B4D9-33B3-4EF6-A16C-8E87BF784A1D}" destId="{77C2EFE6-3516-41C4-9FD9-8AF624E581E3}" srcOrd="0" destOrd="2" presId="urn:microsoft.com/office/officeart/2018/5/layout/CenteredIconLabelDescriptionList"/>
    <dgm:cxn modelId="{7A5D375E-42AC-42DC-8193-C92DCB84E2F4}" type="presOf" srcId="{80B875F6-5C3D-46FF-987F-DA4B347DA553}" destId="{D9D3ADB8-530D-499A-A79D-4B2281A4C7B2}" srcOrd="0" destOrd="0" presId="urn:microsoft.com/office/officeart/2018/5/layout/CenteredIconLabelDescriptionList"/>
    <dgm:cxn modelId="{B49E495E-B621-4235-829B-45E867D77E7F}" srcId="{5E5116E0-3B62-46CA-80D6-020F3DC9417B}" destId="{BAABFC13-15EB-4969-ABC6-C4EC14773ABC}" srcOrd="0" destOrd="0" parTransId="{7F48F05A-0D9B-447E-897E-72A19080D6C4}" sibTransId="{917B7D33-A095-4CDA-B40E-7ECC70198DFC}"/>
    <dgm:cxn modelId="{E2F2E560-B498-4F80-AD56-BDD930968A3E}" srcId="{6F325AFF-E294-4642-8733-D00BB2274FAB}" destId="{C72BF055-7B55-47B3-BCDD-9D3EF1308D6F}" srcOrd="3" destOrd="0" parTransId="{C90B474C-E640-4A57-BC87-7444DC05AB07}" sibTransId="{2F400300-9284-4AE0-8567-FB615153F21A}"/>
    <dgm:cxn modelId="{D6FBFA47-4FB4-422C-A036-723D680BAFF9}" srcId="{6F325AFF-E294-4642-8733-D00BB2274FAB}" destId="{4C7C149F-03CE-4654-A4BC-7679D71AA5A9}" srcOrd="0" destOrd="0" parTransId="{AF5477AD-9338-4432-BFBA-6029270ACBD4}" sibTransId="{085121BC-E77F-4146-9913-BCE1A9757F25}"/>
    <dgm:cxn modelId="{F4136452-D04D-43F1-97C3-B095CC72D729}" type="presOf" srcId="{4C7C149F-03CE-4654-A4BC-7679D71AA5A9}" destId="{77C2EFE6-3516-41C4-9FD9-8AF624E581E3}" srcOrd="0" destOrd="0" presId="urn:microsoft.com/office/officeart/2018/5/layout/CenteredIconLabelDescriptionList"/>
    <dgm:cxn modelId="{81178B73-01EE-4265-ABF9-74835D6E7145}" type="presOf" srcId="{5E5116E0-3B62-46CA-80D6-020F3DC9417B}" destId="{318A9F66-158F-4AF0-A865-3BEB2DDEF1DB}" srcOrd="0" destOrd="0" presId="urn:microsoft.com/office/officeart/2018/5/layout/CenteredIconLabelDescriptionList"/>
    <dgm:cxn modelId="{1E261B7A-51B8-44A5-86F0-3853C31C9796}" srcId="{5E5116E0-3B62-46CA-80D6-020F3DC9417B}" destId="{50BA0309-2498-4B30-84C0-07247536AFAA}" srcOrd="4" destOrd="0" parTransId="{746566A6-3AD1-4E94-81AB-C9482845F05F}" sibTransId="{EA13FA5A-BF5B-4F8B-A473-133207902AE5}"/>
    <dgm:cxn modelId="{BC246186-CF02-44A1-AB76-CDF69085ACC5}" srcId="{5E5116E0-3B62-46CA-80D6-020F3DC9417B}" destId="{4824F11B-6768-4FA3-9A46-A78828ADE69B}" srcOrd="5" destOrd="0" parTransId="{B320158A-B5CF-44ED-9327-D28C4CA23400}" sibTransId="{CEE35ADF-321D-4C6F-939F-ED0D204D1213}"/>
    <dgm:cxn modelId="{2888B3A1-3FB4-42C7-A32B-FA8BE1F85253}" type="presOf" srcId="{C72BF055-7B55-47B3-BCDD-9D3EF1308D6F}" destId="{77C2EFE6-3516-41C4-9FD9-8AF624E581E3}" srcOrd="0" destOrd="3" presId="urn:microsoft.com/office/officeart/2018/5/layout/CenteredIconLabelDescriptionList"/>
    <dgm:cxn modelId="{1FC48EAA-A912-431D-9869-4542218B631E}" srcId="{5E5116E0-3B62-46CA-80D6-020F3DC9417B}" destId="{80B875F6-5C3D-46FF-987F-DA4B347DA553}" srcOrd="3" destOrd="0" parTransId="{6016F101-A733-4A7F-A6E8-2113271B1D9E}" sibTransId="{B8AA9A89-6A53-4DD9-9EBD-78A1CF58E466}"/>
    <dgm:cxn modelId="{D8E7F0AE-937F-41B8-8A37-03FC810378A6}" type="presOf" srcId="{BAABFC13-15EB-4969-ABC6-C4EC14773ABC}" destId="{F05FF7BB-C323-403A-B794-09A395FDB33A}" srcOrd="0" destOrd="0" presId="urn:microsoft.com/office/officeart/2018/5/layout/CenteredIconLabelDescriptionList"/>
    <dgm:cxn modelId="{2E0BF2B1-15D6-43CD-94B5-B4B87B4F715D}" type="presOf" srcId="{F226A46F-4B96-4033-B186-6F7290859EE9}" destId="{F03A4FDB-D258-44FE-99F4-E47EDA9887A1}" srcOrd="0" destOrd="0" presId="urn:microsoft.com/office/officeart/2018/5/layout/CenteredIconLabelDescriptionList"/>
    <dgm:cxn modelId="{B85418E9-B9F7-4A54-8ABF-ACE331818C44}" type="presOf" srcId="{4824F11B-6768-4FA3-9A46-A78828ADE69B}" destId="{0881220D-C1AE-40A1-B4A6-5856080FE245}" srcOrd="0" destOrd="0" presId="urn:microsoft.com/office/officeart/2018/5/layout/CenteredIconLabelDescriptionList"/>
    <dgm:cxn modelId="{0ACBD606-1E1E-4846-A3DF-3577F18DB8CE}" type="presParOf" srcId="{318A9F66-158F-4AF0-A865-3BEB2DDEF1DB}" destId="{77D54C3F-21AB-44F7-BFA6-A769E93F679A}" srcOrd="0" destOrd="0" presId="urn:microsoft.com/office/officeart/2018/5/layout/CenteredIconLabelDescriptionList"/>
    <dgm:cxn modelId="{19B0F1BE-3C50-4BB6-9E51-91F083CF89F9}" type="presParOf" srcId="{77D54C3F-21AB-44F7-BFA6-A769E93F679A}" destId="{28007DC3-CD5A-4B7B-A79F-034016331DD5}" srcOrd="0" destOrd="0" presId="urn:microsoft.com/office/officeart/2018/5/layout/CenteredIconLabelDescriptionList"/>
    <dgm:cxn modelId="{C7ED22AC-A0DA-4D19-8926-BAB97D459500}" type="presParOf" srcId="{77D54C3F-21AB-44F7-BFA6-A769E93F679A}" destId="{1A48E5F8-0F6F-4499-832D-EFC2C2144ADC}" srcOrd="1" destOrd="0" presId="urn:microsoft.com/office/officeart/2018/5/layout/CenteredIconLabelDescriptionList"/>
    <dgm:cxn modelId="{F9E64735-F663-4328-881E-74A04C389BEE}" type="presParOf" srcId="{77D54C3F-21AB-44F7-BFA6-A769E93F679A}" destId="{F05FF7BB-C323-403A-B794-09A395FDB33A}" srcOrd="2" destOrd="0" presId="urn:microsoft.com/office/officeart/2018/5/layout/CenteredIconLabelDescriptionList"/>
    <dgm:cxn modelId="{E7504AC6-8A07-45C6-B5E5-22F902438A44}" type="presParOf" srcId="{77D54C3F-21AB-44F7-BFA6-A769E93F679A}" destId="{75090E24-3781-4D03-86CB-3B7C840D0BA6}" srcOrd="3" destOrd="0" presId="urn:microsoft.com/office/officeart/2018/5/layout/CenteredIconLabelDescriptionList"/>
    <dgm:cxn modelId="{0C9D1CEA-E85A-444B-9F68-75C8231CF111}" type="presParOf" srcId="{77D54C3F-21AB-44F7-BFA6-A769E93F679A}" destId="{BC400DE6-2FF3-4CDA-B438-BA4828D36303}" srcOrd="4" destOrd="0" presId="urn:microsoft.com/office/officeart/2018/5/layout/CenteredIconLabelDescriptionList"/>
    <dgm:cxn modelId="{C5A08C0F-A1A0-46EA-9060-EF46F487A9C7}" type="presParOf" srcId="{318A9F66-158F-4AF0-A865-3BEB2DDEF1DB}" destId="{1733D25C-E770-485F-8D64-CDFA46D4DA07}" srcOrd="1" destOrd="0" presId="urn:microsoft.com/office/officeart/2018/5/layout/CenteredIconLabelDescriptionList"/>
    <dgm:cxn modelId="{FB83CF1F-0D71-478F-8047-B62880C86DFD}" type="presParOf" srcId="{318A9F66-158F-4AF0-A865-3BEB2DDEF1DB}" destId="{E0FB15DA-A70F-4CC6-9987-8C8C42FDDC0E}" srcOrd="2" destOrd="0" presId="urn:microsoft.com/office/officeart/2018/5/layout/CenteredIconLabelDescriptionList"/>
    <dgm:cxn modelId="{AB119570-C016-45FE-B213-DD2ECC3BFAA6}" type="presParOf" srcId="{E0FB15DA-A70F-4CC6-9987-8C8C42FDDC0E}" destId="{928CB881-0F0B-4579-BE7E-9060EB75D430}" srcOrd="0" destOrd="0" presId="urn:microsoft.com/office/officeart/2018/5/layout/CenteredIconLabelDescriptionList"/>
    <dgm:cxn modelId="{8D26768D-334E-4201-80E9-9A95E36B24CB}" type="presParOf" srcId="{E0FB15DA-A70F-4CC6-9987-8C8C42FDDC0E}" destId="{1E596233-1778-4AE6-9F9F-D3FF13C4964F}" srcOrd="1" destOrd="0" presId="urn:microsoft.com/office/officeart/2018/5/layout/CenteredIconLabelDescriptionList"/>
    <dgm:cxn modelId="{3B4A8F70-DAEF-4A30-BDA4-AF047742E2A2}" type="presParOf" srcId="{E0FB15DA-A70F-4CC6-9987-8C8C42FDDC0E}" destId="{F03A4FDB-D258-44FE-99F4-E47EDA9887A1}" srcOrd="2" destOrd="0" presId="urn:microsoft.com/office/officeart/2018/5/layout/CenteredIconLabelDescriptionList"/>
    <dgm:cxn modelId="{E2F4A20B-6CF1-49E4-8AC6-6C4BE6E322B1}" type="presParOf" srcId="{E0FB15DA-A70F-4CC6-9987-8C8C42FDDC0E}" destId="{184CD7B5-27DD-4C79-B30D-5634582F0176}" srcOrd="3" destOrd="0" presId="urn:microsoft.com/office/officeart/2018/5/layout/CenteredIconLabelDescriptionList"/>
    <dgm:cxn modelId="{1AE0D451-C229-4F95-B5F0-A04F308394B6}" type="presParOf" srcId="{E0FB15DA-A70F-4CC6-9987-8C8C42FDDC0E}" destId="{065D713F-DA3B-431C-A4AB-BD99CD09D3AE}" srcOrd="4" destOrd="0" presId="urn:microsoft.com/office/officeart/2018/5/layout/CenteredIconLabelDescriptionList"/>
    <dgm:cxn modelId="{D2FCDA53-1BD5-4107-85A0-E2BDBCDB8457}" type="presParOf" srcId="{318A9F66-158F-4AF0-A865-3BEB2DDEF1DB}" destId="{78D2CFA0-FDCB-4C62-9E5F-54C6108E8385}" srcOrd="3" destOrd="0" presId="urn:microsoft.com/office/officeart/2018/5/layout/CenteredIconLabelDescriptionList"/>
    <dgm:cxn modelId="{9DCA31E8-DC30-4701-9378-2A5BF9026109}" type="presParOf" srcId="{318A9F66-158F-4AF0-A865-3BEB2DDEF1DB}" destId="{73BED442-B776-432D-82CE-C707F600F3B4}" srcOrd="4" destOrd="0" presId="urn:microsoft.com/office/officeart/2018/5/layout/CenteredIconLabelDescriptionList"/>
    <dgm:cxn modelId="{6E39378D-0620-43A9-B491-31D674D616F6}" type="presParOf" srcId="{73BED442-B776-432D-82CE-C707F600F3B4}" destId="{A1A93575-AB07-4A85-9C29-3CFF831414F6}" srcOrd="0" destOrd="0" presId="urn:microsoft.com/office/officeart/2018/5/layout/CenteredIconLabelDescriptionList"/>
    <dgm:cxn modelId="{6662BF7D-D9C7-4F0E-B62F-A994F4C9CE98}" type="presParOf" srcId="{73BED442-B776-432D-82CE-C707F600F3B4}" destId="{6A0CBDF8-9CA5-4639-86AB-ECE1D05940EC}" srcOrd="1" destOrd="0" presId="urn:microsoft.com/office/officeart/2018/5/layout/CenteredIconLabelDescriptionList"/>
    <dgm:cxn modelId="{5FA6FC01-47B8-4647-AB2B-EDE8139F8BD6}" type="presParOf" srcId="{73BED442-B776-432D-82CE-C707F600F3B4}" destId="{45432230-9CFD-452F-94C0-225BB3CD1193}" srcOrd="2" destOrd="0" presId="urn:microsoft.com/office/officeart/2018/5/layout/CenteredIconLabelDescriptionList"/>
    <dgm:cxn modelId="{B6E8F77C-A260-484B-AC0D-3CA2A69E983D}" type="presParOf" srcId="{73BED442-B776-432D-82CE-C707F600F3B4}" destId="{49569ED0-AC90-4726-B50B-FC3DE2523208}" srcOrd="3" destOrd="0" presId="urn:microsoft.com/office/officeart/2018/5/layout/CenteredIconLabelDescriptionList"/>
    <dgm:cxn modelId="{4EF9017F-E13E-4271-AC69-89192E65909D}" type="presParOf" srcId="{73BED442-B776-432D-82CE-C707F600F3B4}" destId="{77C2EFE6-3516-41C4-9FD9-8AF624E581E3}" srcOrd="4" destOrd="0" presId="urn:microsoft.com/office/officeart/2018/5/layout/CenteredIconLabelDescriptionList"/>
    <dgm:cxn modelId="{D67B2098-059B-4834-A731-8E51CD68B294}" type="presParOf" srcId="{318A9F66-158F-4AF0-A865-3BEB2DDEF1DB}" destId="{D5CADFD3-F5ED-4538-9FA7-CA7475ED7D63}" srcOrd="5" destOrd="0" presId="urn:microsoft.com/office/officeart/2018/5/layout/CenteredIconLabelDescriptionList"/>
    <dgm:cxn modelId="{FDB7F2D1-8C8A-4C9E-9604-AE2DFFBE452C}" type="presParOf" srcId="{318A9F66-158F-4AF0-A865-3BEB2DDEF1DB}" destId="{39685D89-AB0F-4982-85FA-6DC849D01B3D}" srcOrd="6" destOrd="0" presId="urn:microsoft.com/office/officeart/2018/5/layout/CenteredIconLabelDescriptionList"/>
    <dgm:cxn modelId="{F065D334-5838-4B43-BB0B-3D49E806B4B4}" type="presParOf" srcId="{39685D89-AB0F-4982-85FA-6DC849D01B3D}" destId="{94A73D7E-4BDE-493F-B4BE-743BA7F7F85F}" srcOrd="0" destOrd="0" presId="urn:microsoft.com/office/officeart/2018/5/layout/CenteredIconLabelDescriptionList"/>
    <dgm:cxn modelId="{A9F69D2B-4736-4CDF-B494-B8EEB4E3AC38}" type="presParOf" srcId="{39685D89-AB0F-4982-85FA-6DC849D01B3D}" destId="{DE819963-8F66-4F69-8704-7F3F3A6368C4}" srcOrd="1" destOrd="0" presId="urn:microsoft.com/office/officeart/2018/5/layout/CenteredIconLabelDescriptionList"/>
    <dgm:cxn modelId="{DFEF320F-B62B-4DF8-ADFE-137D21B3BF15}" type="presParOf" srcId="{39685D89-AB0F-4982-85FA-6DC849D01B3D}" destId="{D9D3ADB8-530D-499A-A79D-4B2281A4C7B2}" srcOrd="2" destOrd="0" presId="urn:microsoft.com/office/officeart/2018/5/layout/CenteredIconLabelDescriptionList"/>
    <dgm:cxn modelId="{20057157-B341-4035-ADFF-6659A1A66565}" type="presParOf" srcId="{39685D89-AB0F-4982-85FA-6DC849D01B3D}" destId="{B55DCB85-1F49-4418-9615-F6D6597B3A95}" srcOrd="3" destOrd="0" presId="urn:microsoft.com/office/officeart/2018/5/layout/CenteredIconLabelDescriptionList"/>
    <dgm:cxn modelId="{6E897CFF-26F9-4220-B189-7AE27ED6590D}" type="presParOf" srcId="{39685D89-AB0F-4982-85FA-6DC849D01B3D}" destId="{F5974047-4452-4CD3-8ACB-B410C21FB228}" srcOrd="4" destOrd="0" presId="urn:microsoft.com/office/officeart/2018/5/layout/CenteredIconLabelDescriptionList"/>
    <dgm:cxn modelId="{3FD6DCA0-186F-4A84-9624-587EDBECA1FE}" type="presParOf" srcId="{318A9F66-158F-4AF0-A865-3BEB2DDEF1DB}" destId="{877D24ED-1804-4BE8-9763-91B21F125D17}" srcOrd="7" destOrd="0" presId="urn:microsoft.com/office/officeart/2018/5/layout/CenteredIconLabelDescriptionList"/>
    <dgm:cxn modelId="{E3758639-06B0-4AAB-AC29-A16D7F3B20A6}" type="presParOf" srcId="{318A9F66-158F-4AF0-A865-3BEB2DDEF1DB}" destId="{84760986-FCB8-4794-AA27-BECFB1F9A803}" srcOrd="8" destOrd="0" presId="urn:microsoft.com/office/officeart/2018/5/layout/CenteredIconLabelDescriptionList"/>
    <dgm:cxn modelId="{4BC6257A-32A8-4860-9222-9D8243B19520}" type="presParOf" srcId="{84760986-FCB8-4794-AA27-BECFB1F9A803}" destId="{D717620E-6D30-4E46-B81C-65747260D159}" srcOrd="0" destOrd="0" presId="urn:microsoft.com/office/officeart/2018/5/layout/CenteredIconLabelDescriptionList"/>
    <dgm:cxn modelId="{355FDC46-D729-4B88-B6A7-299463A4AC4C}" type="presParOf" srcId="{84760986-FCB8-4794-AA27-BECFB1F9A803}" destId="{FFA0F8BA-75FA-4F7E-A52C-B761BDD557DF}" srcOrd="1" destOrd="0" presId="urn:microsoft.com/office/officeart/2018/5/layout/CenteredIconLabelDescriptionList"/>
    <dgm:cxn modelId="{4736E9B8-4043-4DB6-B094-78791F6FDEF2}" type="presParOf" srcId="{84760986-FCB8-4794-AA27-BECFB1F9A803}" destId="{50C72407-4A4F-4E18-A22D-82F7FDCD1976}" srcOrd="2" destOrd="0" presId="urn:microsoft.com/office/officeart/2018/5/layout/CenteredIconLabelDescriptionList"/>
    <dgm:cxn modelId="{0396A270-D855-42C1-9581-D0483321AED2}" type="presParOf" srcId="{84760986-FCB8-4794-AA27-BECFB1F9A803}" destId="{5D2DD067-70C3-4FC5-84A5-153BFAFA43EB}" srcOrd="3" destOrd="0" presId="urn:microsoft.com/office/officeart/2018/5/layout/CenteredIconLabelDescriptionList"/>
    <dgm:cxn modelId="{B97438FE-08E0-476C-AB5E-5F938A3FD6F2}" type="presParOf" srcId="{84760986-FCB8-4794-AA27-BECFB1F9A803}" destId="{632CC36B-1DD8-4F5A-A7E4-4B8EF50FB853}" srcOrd="4" destOrd="0" presId="urn:microsoft.com/office/officeart/2018/5/layout/CenteredIconLabelDescriptionList"/>
    <dgm:cxn modelId="{88F2396B-342E-4016-B4C8-D3DA47B1F926}" type="presParOf" srcId="{318A9F66-158F-4AF0-A865-3BEB2DDEF1DB}" destId="{AA48A51E-6635-4731-856B-FD8CC6A13EB1}" srcOrd="9" destOrd="0" presId="urn:microsoft.com/office/officeart/2018/5/layout/CenteredIconLabelDescriptionList"/>
    <dgm:cxn modelId="{AD7F65A9-C980-4610-B86F-042CB57EA968}" type="presParOf" srcId="{318A9F66-158F-4AF0-A865-3BEB2DDEF1DB}" destId="{EF531180-30FB-4CDF-A80F-4C2D0B37CB2E}" srcOrd="10" destOrd="0" presId="urn:microsoft.com/office/officeart/2018/5/layout/CenteredIconLabelDescriptionList"/>
    <dgm:cxn modelId="{C8A83051-998C-480C-A417-1997993B64FA}" type="presParOf" srcId="{EF531180-30FB-4CDF-A80F-4C2D0B37CB2E}" destId="{B7BD7A35-0AAC-42E1-BAF6-4DFFEADE1546}" srcOrd="0" destOrd="0" presId="urn:microsoft.com/office/officeart/2018/5/layout/CenteredIconLabelDescriptionList"/>
    <dgm:cxn modelId="{98B5D582-712B-4328-9053-0DA9FDB8FEAF}" type="presParOf" srcId="{EF531180-30FB-4CDF-A80F-4C2D0B37CB2E}" destId="{BBF47AAE-A7A5-421C-AAFE-BD45C17B15D5}" srcOrd="1" destOrd="0" presId="urn:microsoft.com/office/officeart/2018/5/layout/CenteredIconLabelDescriptionList"/>
    <dgm:cxn modelId="{60266204-8AF6-4CBE-B17D-E18F0B05BE15}" type="presParOf" srcId="{EF531180-30FB-4CDF-A80F-4C2D0B37CB2E}" destId="{0881220D-C1AE-40A1-B4A6-5856080FE245}" srcOrd="2" destOrd="0" presId="urn:microsoft.com/office/officeart/2018/5/layout/CenteredIconLabelDescriptionList"/>
    <dgm:cxn modelId="{8DC57002-B8CA-4E08-8D04-0F4A1FB4AD85}" type="presParOf" srcId="{EF531180-30FB-4CDF-A80F-4C2D0B37CB2E}" destId="{D9B9DE26-A0AA-4343-B734-6F51C78552B2}" srcOrd="3" destOrd="0" presId="urn:microsoft.com/office/officeart/2018/5/layout/CenteredIconLabelDescriptionList"/>
    <dgm:cxn modelId="{909472D1-90BC-4C98-B4BE-0F254184307A}" type="presParOf" srcId="{EF531180-30FB-4CDF-A80F-4C2D0B37CB2E}" destId="{B7A13068-3C5C-45CC-83EC-74B2F15B3BEA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007DC3-CD5A-4B7B-A79F-034016331DD5}">
      <dsp:nvSpPr>
        <dsp:cNvPr id="0" name=""/>
        <dsp:cNvSpPr/>
      </dsp:nvSpPr>
      <dsp:spPr>
        <a:xfrm>
          <a:off x="495667" y="620601"/>
          <a:ext cx="521455" cy="52145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5FF7BB-C323-403A-B794-09A395FDB33A}">
      <dsp:nvSpPr>
        <dsp:cNvPr id="0" name=""/>
        <dsp:cNvSpPr/>
      </dsp:nvSpPr>
      <dsp:spPr>
        <a:xfrm>
          <a:off x="11458" y="1216050"/>
          <a:ext cx="1489871" cy="223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400" kern="1200"/>
            <a:t>Objectivos</a:t>
          </a:r>
          <a:endParaRPr lang="en-US" sz="1400" kern="1200"/>
        </a:p>
      </dsp:txBody>
      <dsp:txXfrm>
        <a:off x="11458" y="1216050"/>
        <a:ext cx="1489871" cy="223480"/>
      </dsp:txXfrm>
    </dsp:sp>
    <dsp:sp modelId="{BC400DE6-2FF3-4CDA-B438-BA4828D36303}">
      <dsp:nvSpPr>
        <dsp:cNvPr id="0" name=""/>
        <dsp:cNvSpPr/>
      </dsp:nvSpPr>
      <dsp:spPr>
        <a:xfrm>
          <a:off x="11458" y="1473947"/>
          <a:ext cx="1489871" cy="867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8CB881-0F0B-4579-BE7E-9060EB75D430}">
      <dsp:nvSpPr>
        <dsp:cNvPr id="0" name=""/>
        <dsp:cNvSpPr/>
      </dsp:nvSpPr>
      <dsp:spPr>
        <a:xfrm>
          <a:off x="2246266" y="620601"/>
          <a:ext cx="521455" cy="52145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3A4FDB-D258-44FE-99F4-E47EDA9887A1}">
      <dsp:nvSpPr>
        <dsp:cNvPr id="0" name=""/>
        <dsp:cNvSpPr/>
      </dsp:nvSpPr>
      <dsp:spPr>
        <a:xfrm>
          <a:off x="1762058" y="1216050"/>
          <a:ext cx="1489871" cy="223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400" kern="1200"/>
            <a:t>OMT-G</a:t>
          </a:r>
          <a:endParaRPr lang="en-US" sz="1400" kern="1200"/>
        </a:p>
      </dsp:txBody>
      <dsp:txXfrm>
        <a:off x="1762058" y="1216050"/>
        <a:ext cx="1489871" cy="223480"/>
      </dsp:txXfrm>
    </dsp:sp>
    <dsp:sp modelId="{065D713F-DA3B-431C-A4AB-BD99CD09D3AE}">
      <dsp:nvSpPr>
        <dsp:cNvPr id="0" name=""/>
        <dsp:cNvSpPr/>
      </dsp:nvSpPr>
      <dsp:spPr>
        <a:xfrm>
          <a:off x="1762058" y="1473947"/>
          <a:ext cx="1489871" cy="867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A93575-AB07-4A85-9C29-3CFF831414F6}">
      <dsp:nvSpPr>
        <dsp:cNvPr id="0" name=""/>
        <dsp:cNvSpPr/>
      </dsp:nvSpPr>
      <dsp:spPr>
        <a:xfrm>
          <a:off x="3996865" y="620601"/>
          <a:ext cx="521455" cy="52145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432230-9CFD-452F-94C0-225BB3CD1193}">
      <dsp:nvSpPr>
        <dsp:cNvPr id="0" name=""/>
        <dsp:cNvSpPr/>
      </dsp:nvSpPr>
      <dsp:spPr>
        <a:xfrm>
          <a:off x="3512657" y="1216050"/>
          <a:ext cx="1489871" cy="223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400" kern="1200"/>
            <a:t>ArcGis</a:t>
          </a:r>
          <a:endParaRPr lang="en-US" sz="1400" kern="1200"/>
        </a:p>
      </dsp:txBody>
      <dsp:txXfrm>
        <a:off x="3512657" y="1216050"/>
        <a:ext cx="1489871" cy="223480"/>
      </dsp:txXfrm>
    </dsp:sp>
    <dsp:sp modelId="{77C2EFE6-3516-41C4-9FD9-8AF624E581E3}">
      <dsp:nvSpPr>
        <dsp:cNvPr id="0" name=""/>
        <dsp:cNvSpPr/>
      </dsp:nvSpPr>
      <dsp:spPr>
        <a:xfrm>
          <a:off x="3512657" y="1473947"/>
          <a:ext cx="1489871" cy="867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/>
            <a:t>Base de Dados</a:t>
          </a:r>
          <a:endParaRPr lang="en-US" sz="1100" kern="1200"/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/>
            <a:t>Route</a:t>
          </a:r>
          <a:endParaRPr lang="en-US" sz="1100" kern="1200"/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/>
            <a:t>Geocode</a:t>
          </a:r>
          <a:endParaRPr lang="en-US" sz="1100" kern="1200"/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/>
            <a:t>Publicacao na web</a:t>
          </a:r>
          <a:endParaRPr lang="en-US" sz="1100" kern="1200"/>
        </a:p>
      </dsp:txBody>
      <dsp:txXfrm>
        <a:off x="3512657" y="1473947"/>
        <a:ext cx="1489871" cy="867446"/>
      </dsp:txXfrm>
    </dsp:sp>
    <dsp:sp modelId="{94A73D7E-4BDE-493F-B4BE-743BA7F7F85F}">
      <dsp:nvSpPr>
        <dsp:cNvPr id="0" name=""/>
        <dsp:cNvSpPr/>
      </dsp:nvSpPr>
      <dsp:spPr>
        <a:xfrm>
          <a:off x="5747465" y="620601"/>
          <a:ext cx="521455" cy="52145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D3ADB8-530D-499A-A79D-4B2281A4C7B2}">
      <dsp:nvSpPr>
        <dsp:cNvPr id="0" name=""/>
        <dsp:cNvSpPr/>
      </dsp:nvSpPr>
      <dsp:spPr>
        <a:xfrm>
          <a:off x="5263256" y="1216050"/>
          <a:ext cx="1489871" cy="223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400" kern="1200"/>
            <a:t>Web Map</a:t>
          </a:r>
          <a:endParaRPr lang="en-US" sz="1400" kern="1200"/>
        </a:p>
      </dsp:txBody>
      <dsp:txXfrm>
        <a:off x="5263256" y="1216050"/>
        <a:ext cx="1489871" cy="223480"/>
      </dsp:txXfrm>
    </dsp:sp>
    <dsp:sp modelId="{F5974047-4452-4CD3-8ACB-B410C21FB228}">
      <dsp:nvSpPr>
        <dsp:cNvPr id="0" name=""/>
        <dsp:cNvSpPr/>
      </dsp:nvSpPr>
      <dsp:spPr>
        <a:xfrm>
          <a:off x="5263256" y="1473947"/>
          <a:ext cx="1489871" cy="867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17620E-6D30-4E46-B81C-65747260D159}">
      <dsp:nvSpPr>
        <dsp:cNvPr id="0" name=""/>
        <dsp:cNvSpPr/>
      </dsp:nvSpPr>
      <dsp:spPr>
        <a:xfrm>
          <a:off x="7498064" y="620601"/>
          <a:ext cx="521455" cy="521455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C72407-4A4F-4E18-A22D-82F7FDCD1976}">
      <dsp:nvSpPr>
        <dsp:cNvPr id="0" name=""/>
        <dsp:cNvSpPr/>
      </dsp:nvSpPr>
      <dsp:spPr>
        <a:xfrm>
          <a:off x="7013856" y="1216050"/>
          <a:ext cx="1489871" cy="223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400" kern="1200"/>
            <a:t>Web App</a:t>
          </a:r>
          <a:endParaRPr lang="en-US" sz="1400" kern="1200"/>
        </a:p>
      </dsp:txBody>
      <dsp:txXfrm>
        <a:off x="7013856" y="1216050"/>
        <a:ext cx="1489871" cy="223480"/>
      </dsp:txXfrm>
    </dsp:sp>
    <dsp:sp modelId="{632CC36B-1DD8-4F5A-A7E4-4B8EF50FB853}">
      <dsp:nvSpPr>
        <dsp:cNvPr id="0" name=""/>
        <dsp:cNvSpPr/>
      </dsp:nvSpPr>
      <dsp:spPr>
        <a:xfrm>
          <a:off x="7013856" y="1473947"/>
          <a:ext cx="1489871" cy="867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BD7A35-0AAC-42E1-BAF6-4DFFEADE1546}">
      <dsp:nvSpPr>
        <dsp:cNvPr id="0" name=""/>
        <dsp:cNvSpPr/>
      </dsp:nvSpPr>
      <dsp:spPr>
        <a:xfrm>
          <a:off x="9248663" y="620601"/>
          <a:ext cx="521455" cy="521455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81220D-C1AE-40A1-B4A6-5856080FE245}">
      <dsp:nvSpPr>
        <dsp:cNvPr id="0" name=""/>
        <dsp:cNvSpPr/>
      </dsp:nvSpPr>
      <dsp:spPr>
        <a:xfrm>
          <a:off x="8764455" y="1216050"/>
          <a:ext cx="1489871" cy="223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400" kern="1200"/>
            <a:t>Story Map</a:t>
          </a:r>
          <a:endParaRPr lang="en-US" sz="1400" kern="1200"/>
        </a:p>
      </dsp:txBody>
      <dsp:txXfrm>
        <a:off x="8764455" y="1216050"/>
        <a:ext cx="1489871" cy="223480"/>
      </dsp:txXfrm>
    </dsp:sp>
    <dsp:sp modelId="{B7A13068-3C5C-45CC-83EC-74B2F15B3BEA}">
      <dsp:nvSpPr>
        <dsp:cNvPr id="0" name=""/>
        <dsp:cNvSpPr/>
      </dsp:nvSpPr>
      <dsp:spPr>
        <a:xfrm>
          <a:off x="8764455" y="1473947"/>
          <a:ext cx="1489871" cy="867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650E8C-2689-4B15-B826-80064E9C0C1C}" type="datetimeFigureOut">
              <a:rPr lang="en-US" smtClean="0"/>
              <a:t>12/14/2021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94154B-F4A3-483A-917E-306EE56506C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243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B8A62-DCE9-4436-9813-08E79A925A23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435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E7F13-71B8-4E89-9805-DA65EBFE4E21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218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4F798-4536-418F-AF46-E7615AACEFFE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694295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916B1-B68C-4957-AE0B-93441D9E3D2F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6090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4BFA5-A92D-41C0-B87E-588E162B4D01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85146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BA82-64E2-4933-AD0E-2A0A12EEC9DB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9073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3C782-30F3-4353-A7EC-A4019AF6CF86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6098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C2840-3F9A-41D5-88D3-AF4A12202226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595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9BF7-07DF-409E-B752-2C7FF3C69342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196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78DD4-B65A-4D2E-BBD5-ED45F05FDBDE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116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24808-1E67-42D6-909C-FFD2C25166CD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202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0FC86-635A-4D7D-B975-7D2311E38442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397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4C6A-45FD-4202-953C-8BAC2B3505A4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751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1E0CF-6B8F-49E5-98A1-A47C358284A1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752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5BE61-E0C4-4540-89B0-D647AC89119E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772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CBBA7-94F5-4632-977F-A069F5B4DE45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24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32D190-7243-461F-A783-93D8A78C031A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592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  <p:sldLayoutId id="2147483813" r:id="rId12"/>
    <p:sldLayoutId id="2147483814" r:id="rId13"/>
    <p:sldLayoutId id="2147483815" r:id="rId14"/>
    <p:sldLayoutId id="2147483816" r:id="rId15"/>
    <p:sldLayoutId id="2147483817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8" name="Rectangle 78">
            <a:extLst>
              <a:ext uri="{FF2B5EF4-FFF2-40B4-BE49-F238E27FC236}">
                <a16:creationId xmlns:a16="http://schemas.microsoft.com/office/drawing/2014/main" id="{CC84BC9B-7114-4B85-8360-6C0CF0EF88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9" name="Rectangle 80">
            <a:extLst>
              <a:ext uri="{FF2B5EF4-FFF2-40B4-BE49-F238E27FC236}">
                <a16:creationId xmlns:a16="http://schemas.microsoft.com/office/drawing/2014/main" id="{D7E1DAA0-19B9-4062-B00B-5D20EFCFF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-1"/>
            <a:ext cx="6111243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5E423F-7192-4CEF-A3DE-67A5D88963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279" y="967417"/>
            <a:ext cx="5280460" cy="3943250"/>
          </a:xfrm>
        </p:spPr>
        <p:txBody>
          <a:bodyPr>
            <a:normAutofit/>
          </a:bodyPr>
          <a:lstStyle/>
          <a:p>
            <a:r>
              <a:rPr lang="pt-PT" sz="4000" dirty="0">
                <a:solidFill>
                  <a:srgbClr val="FEFFFF"/>
                </a:solidFill>
              </a:rPr>
              <a:t>Serviços de Localização e Geoinformação – Trabalho Prático</a:t>
            </a:r>
          </a:p>
        </p:txBody>
      </p:sp>
      <p:sp>
        <p:nvSpPr>
          <p:cNvPr id="83" name="Freeform 27">
            <a:extLst>
              <a:ext uri="{FF2B5EF4-FFF2-40B4-BE49-F238E27FC236}">
                <a16:creationId xmlns:a16="http://schemas.microsoft.com/office/drawing/2014/main" id="{E888E6CC-387D-4DB1-B167-26993959E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6881206" cy="857047"/>
          </a:xfrm>
          <a:custGeom>
            <a:avLst/>
            <a:gdLst>
              <a:gd name="connsiteX0" fmla="*/ 0 w 6881206"/>
              <a:gd name="connsiteY0" fmla="*/ 0 h 857047"/>
              <a:gd name="connsiteX1" fmla="*/ 653445 w 6881206"/>
              <a:gd name="connsiteY1" fmla="*/ 0 h 857047"/>
              <a:gd name="connsiteX2" fmla="*/ 1156123 w 6881206"/>
              <a:gd name="connsiteY2" fmla="*/ 0 h 857047"/>
              <a:gd name="connsiteX3" fmla="*/ 1380221 w 6881206"/>
              <a:gd name="connsiteY3" fmla="*/ 0 h 857047"/>
              <a:gd name="connsiteX4" fmla="*/ 1444324 w 6881206"/>
              <a:gd name="connsiteY4" fmla="*/ 0 h 857047"/>
              <a:gd name="connsiteX5" fmla="*/ 1522072 w 6881206"/>
              <a:gd name="connsiteY5" fmla="*/ 0 h 857047"/>
              <a:gd name="connsiteX6" fmla="*/ 1596570 w 6881206"/>
              <a:gd name="connsiteY6" fmla="*/ 0 h 857047"/>
              <a:gd name="connsiteX7" fmla="*/ 1893047 w 6881206"/>
              <a:gd name="connsiteY7" fmla="*/ 0 h 857047"/>
              <a:gd name="connsiteX8" fmla="*/ 1978260 w 6881206"/>
              <a:gd name="connsiteY8" fmla="*/ 0 h 857047"/>
              <a:gd name="connsiteX9" fmla="*/ 2032793 w 6881206"/>
              <a:gd name="connsiteY9" fmla="*/ 0 h 857047"/>
              <a:gd name="connsiteX10" fmla="*/ 2095032 w 6881206"/>
              <a:gd name="connsiteY10" fmla="*/ 0 h 857047"/>
              <a:gd name="connsiteX11" fmla="*/ 2574748 w 6881206"/>
              <a:gd name="connsiteY11" fmla="*/ 0 h 857047"/>
              <a:gd name="connsiteX12" fmla="*/ 2712413 w 6881206"/>
              <a:gd name="connsiteY12" fmla="*/ 0 h 857047"/>
              <a:gd name="connsiteX13" fmla="*/ 2724164 w 6881206"/>
              <a:gd name="connsiteY13" fmla="*/ 0 h 857047"/>
              <a:gd name="connsiteX14" fmla="*/ 2806423 w 6881206"/>
              <a:gd name="connsiteY14" fmla="*/ 0 h 857047"/>
              <a:gd name="connsiteX15" fmla="*/ 2975563 w 6881206"/>
              <a:gd name="connsiteY15" fmla="*/ 0 h 857047"/>
              <a:gd name="connsiteX16" fmla="*/ 3029696 w 6881206"/>
              <a:gd name="connsiteY16" fmla="*/ 0 h 857047"/>
              <a:gd name="connsiteX17" fmla="*/ 3216247 w 6881206"/>
              <a:gd name="connsiteY17" fmla="*/ 0 h 857047"/>
              <a:gd name="connsiteX18" fmla="*/ 3464491 w 6881206"/>
              <a:gd name="connsiteY18" fmla="*/ 0 h 857047"/>
              <a:gd name="connsiteX19" fmla="*/ 3476820 w 6881206"/>
              <a:gd name="connsiteY19" fmla="*/ 0 h 857047"/>
              <a:gd name="connsiteX20" fmla="*/ 3508932 w 6881206"/>
              <a:gd name="connsiteY20" fmla="*/ 0 h 857047"/>
              <a:gd name="connsiteX21" fmla="*/ 3518154 w 6881206"/>
              <a:gd name="connsiteY21" fmla="*/ 0 h 857047"/>
              <a:gd name="connsiteX22" fmla="*/ 3563124 w 6881206"/>
              <a:gd name="connsiteY22" fmla="*/ 0 h 857047"/>
              <a:gd name="connsiteX23" fmla="*/ 3568615 w 6881206"/>
              <a:gd name="connsiteY23" fmla="*/ 0 h 857047"/>
              <a:gd name="connsiteX24" fmla="*/ 3582711 w 6881206"/>
              <a:gd name="connsiteY24" fmla="*/ 0 h 857047"/>
              <a:gd name="connsiteX25" fmla="*/ 3607047 w 6881206"/>
              <a:gd name="connsiteY25" fmla="*/ 0 h 857047"/>
              <a:gd name="connsiteX26" fmla="*/ 3711363 w 6881206"/>
              <a:gd name="connsiteY26" fmla="*/ 0 h 857047"/>
              <a:gd name="connsiteX27" fmla="*/ 3757936 w 6881206"/>
              <a:gd name="connsiteY27" fmla="*/ 0 h 857047"/>
              <a:gd name="connsiteX28" fmla="*/ 3914505 w 6881206"/>
              <a:gd name="connsiteY28" fmla="*/ 0 h 857047"/>
              <a:gd name="connsiteX29" fmla="*/ 4099165 w 6881206"/>
              <a:gd name="connsiteY29" fmla="*/ 0 h 857047"/>
              <a:gd name="connsiteX30" fmla="*/ 4176573 w 6881206"/>
              <a:gd name="connsiteY30" fmla="*/ 0 h 857047"/>
              <a:gd name="connsiteX31" fmla="*/ 4211043 w 6881206"/>
              <a:gd name="connsiteY31" fmla="*/ 0 h 857047"/>
              <a:gd name="connsiteX32" fmla="*/ 4249415 w 6881206"/>
              <a:gd name="connsiteY32" fmla="*/ 0 h 857047"/>
              <a:gd name="connsiteX33" fmla="*/ 4292911 w 6881206"/>
              <a:gd name="connsiteY33" fmla="*/ 0 h 857047"/>
              <a:gd name="connsiteX34" fmla="*/ 4715176 w 6881206"/>
              <a:gd name="connsiteY34" fmla="*/ 0 h 857047"/>
              <a:gd name="connsiteX35" fmla="*/ 4749035 w 6881206"/>
              <a:gd name="connsiteY35" fmla="*/ 0 h 857047"/>
              <a:gd name="connsiteX36" fmla="*/ 5107279 w 6881206"/>
              <a:gd name="connsiteY36" fmla="*/ 0 h 857047"/>
              <a:gd name="connsiteX37" fmla="*/ 5446306 w 6881206"/>
              <a:gd name="connsiteY37" fmla="*/ 0 h 857047"/>
              <a:gd name="connsiteX38" fmla="*/ 5654500 w 6881206"/>
              <a:gd name="connsiteY38" fmla="*/ 0 h 857047"/>
              <a:gd name="connsiteX39" fmla="*/ 5879355 w 6881206"/>
              <a:gd name="connsiteY39" fmla="*/ 0 h 857047"/>
              <a:gd name="connsiteX40" fmla="*/ 6374171 w 6881206"/>
              <a:gd name="connsiteY40" fmla="*/ 0 h 857047"/>
              <a:gd name="connsiteX41" fmla="*/ 6382691 w 6881206"/>
              <a:gd name="connsiteY41" fmla="*/ 0 h 857047"/>
              <a:gd name="connsiteX42" fmla="*/ 6406881 w 6881206"/>
              <a:gd name="connsiteY42" fmla="*/ 10516 h 857047"/>
              <a:gd name="connsiteX43" fmla="*/ 6411719 w 6881206"/>
              <a:gd name="connsiteY43" fmla="*/ 15774 h 857047"/>
              <a:gd name="connsiteX44" fmla="*/ 6412418 w 6881206"/>
              <a:gd name="connsiteY44" fmla="*/ 16534 h 857047"/>
              <a:gd name="connsiteX45" fmla="*/ 6413765 w 6881206"/>
              <a:gd name="connsiteY45" fmla="*/ 17998 h 857047"/>
              <a:gd name="connsiteX46" fmla="*/ 6418286 w 6881206"/>
              <a:gd name="connsiteY46" fmla="*/ 21854 h 857047"/>
              <a:gd name="connsiteX47" fmla="*/ 6867337 w 6881206"/>
              <a:gd name="connsiteY47" fmla="*/ 404863 h 857047"/>
              <a:gd name="connsiteX48" fmla="*/ 6867337 w 6881206"/>
              <a:gd name="connsiteY48" fmla="*/ 452185 h 857047"/>
              <a:gd name="connsiteX49" fmla="*/ 6491457 w 6881206"/>
              <a:gd name="connsiteY49" fmla="*/ 772784 h 857047"/>
              <a:gd name="connsiteX50" fmla="*/ 6413765 w 6881206"/>
              <a:gd name="connsiteY50" fmla="*/ 839050 h 857047"/>
              <a:gd name="connsiteX51" fmla="*/ 6411719 w 6881206"/>
              <a:gd name="connsiteY51" fmla="*/ 841273 h 857047"/>
              <a:gd name="connsiteX52" fmla="*/ 6406881 w 6881206"/>
              <a:gd name="connsiteY52" fmla="*/ 846531 h 857047"/>
              <a:gd name="connsiteX53" fmla="*/ 6382691 w 6881206"/>
              <a:gd name="connsiteY53" fmla="*/ 857047 h 857047"/>
              <a:gd name="connsiteX54" fmla="*/ 6374171 w 6881206"/>
              <a:gd name="connsiteY54" fmla="*/ 857047 h 857047"/>
              <a:gd name="connsiteX55" fmla="*/ 6368680 w 6881206"/>
              <a:gd name="connsiteY55" fmla="*/ 857047 h 857047"/>
              <a:gd name="connsiteX56" fmla="*/ 6348221 w 6881206"/>
              <a:gd name="connsiteY56" fmla="*/ 857047 h 857047"/>
              <a:gd name="connsiteX57" fmla="*/ 6330248 w 6881206"/>
              <a:gd name="connsiteY57" fmla="*/ 857047 h 857047"/>
              <a:gd name="connsiteX58" fmla="*/ 6266353 w 6881206"/>
              <a:gd name="connsiteY58" fmla="*/ 857047 h 857047"/>
              <a:gd name="connsiteX59" fmla="*/ 6225932 w 6881206"/>
              <a:gd name="connsiteY59" fmla="*/ 857047 h 857047"/>
              <a:gd name="connsiteX60" fmla="*/ 6106926 w 6881206"/>
              <a:gd name="connsiteY60" fmla="*/ 857047 h 857047"/>
              <a:gd name="connsiteX61" fmla="*/ 6022790 w 6881206"/>
              <a:gd name="connsiteY61" fmla="*/ 857047 h 857047"/>
              <a:gd name="connsiteX62" fmla="*/ 5844088 w 6881206"/>
              <a:gd name="connsiteY62" fmla="*/ 857047 h 857047"/>
              <a:gd name="connsiteX63" fmla="*/ 5687880 w 6881206"/>
              <a:gd name="connsiteY63" fmla="*/ 857047 h 857047"/>
              <a:gd name="connsiteX64" fmla="*/ 5451985 w 6881206"/>
              <a:gd name="connsiteY64" fmla="*/ 857047 h 857047"/>
              <a:gd name="connsiteX65" fmla="*/ 5188261 w 6881206"/>
              <a:gd name="connsiteY65" fmla="*/ 857047 h 857047"/>
              <a:gd name="connsiteX66" fmla="*/ 4904764 w 6881206"/>
              <a:gd name="connsiteY66" fmla="*/ 857047 h 857047"/>
              <a:gd name="connsiteX67" fmla="*/ 4490989 w 6881206"/>
              <a:gd name="connsiteY67" fmla="*/ 857047 h 857047"/>
              <a:gd name="connsiteX68" fmla="*/ 4176573 w 6881206"/>
              <a:gd name="connsiteY68" fmla="*/ 857047 h 857047"/>
              <a:gd name="connsiteX69" fmla="*/ 4099165 w 6881206"/>
              <a:gd name="connsiteY69" fmla="*/ 857047 h 857047"/>
              <a:gd name="connsiteX70" fmla="*/ 4089943 w 6881206"/>
              <a:gd name="connsiteY70" fmla="*/ 857047 h 857047"/>
              <a:gd name="connsiteX71" fmla="*/ 4057940 w 6881206"/>
              <a:gd name="connsiteY71" fmla="*/ 857047 h 857047"/>
              <a:gd name="connsiteX72" fmla="*/ 4025386 w 6881206"/>
              <a:gd name="connsiteY72" fmla="*/ 857047 h 857047"/>
              <a:gd name="connsiteX73" fmla="*/ 3850160 w 6881206"/>
              <a:gd name="connsiteY73" fmla="*/ 857047 h 857047"/>
              <a:gd name="connsiteX74" fmla="*/ 3563124 w 6881206"/>
              <a:gd name="connsiteY74" fmla="*/ 857047 h 857047"/>
              <a:gd name="connsiteX75" fmla="*/ 3550795 w 6881206"/>
              <a:gd name="connsiteY75" fmla="*/ 857047 h 857047"/>
              <a:gd name="connsiteX76" fmla="*/ 3508932 w 6881206"/>
              <a:gd name="connsiteY76" fmla="*/ 857047 h 857047"/>
              <a:gd name="connsiteX77" fmla="*/ 3483683 w 6881206"/>
              <a:gd name="connsiteY77" fmla="*/ 857047 h 857047"/>
              <a:gd name="connsiteX78" fmla="*/ 3464491 w 6881206"/>
              <a:gd name="connsiteY78" fmla="*/ 857047 h 857047"/>
              <a:gd name="connsiteX79" fmla="*/ 3452740 w 6881206"/>
              <a:gd name="connsiteY79" fmla="*/ 857047 h 857047"/>
              <a:gd name="connsiteX80" fmla="*/ 3423719 w 6881206"/>
              <a:gd name="connsiteY80" fmla="*/ 857047 h 857047"/>
              <a:gd name="connsiteX81" fmla="*/ 3370481 w 6881206"/>
              <a:gd name="connsiteY81" fmla="*/ 857047 h 857047"/>
              <a:gd name="connsiteX82" fmla="*/ 3306946 w 6881206"/>
              <a:gd name="connsiteY82" fmla="*/ 857047 h 857047"/>
              <a:gd name="connsiteX83" fmla="*/ 3147208 w 6881206"/>
              <a:gd name="connsiteY83" fmla="*/ 857047 h 857047"/>
              <a:gd name="connsiteX84" fmla="*/ 3114429 w 6881206"/>
              <a:gd name="connsiteY84" fmla="*/ 857047 h 857047"/>
              <a:gd name="connsiteX85" fmla="*/ 2960658 w 6881206"/>
              <a:gd name="connsiteY85" fmla="*/ 857047 h 857047"/>
              <a:gd name="connsiteX86" fmla="*/ 2827230 w 6881206"/>
              <a:gd name="connsiteY86" fmla="*/ 857047 h 857047"/>
              <a:gd name="connsiteX87" fmla="*/ 2712413 w 6881206"/>
              <a:gd name="connsiteY87" fmla="*/ 857047 h 857047"/>
              <a:gd name="connsiteX88" fmla="*/ 2680242 w 6881206"/>
              <a:gd name="connsiteY88" fmla="*/ 857047 h 857047"/>
              <a:gd name="connsiteX89" fmla="*/ 2603835 w 6881206"/>
              <a:gd name="connsiteY89" fmla="*/ 857047 h 857047"/>
              <a:gd name="connsiteX90" fmla="*/ 2455042 w 6881206"/>
              <a:gd name="connsiteY90" fmla="*/ 857047 h 857047"/>
              <a:gd name="connsiteX91" fmla="*/ 2426415 w 6881206"/>
              <a:gd name="connsiteY91" fmla="*/ 857047 h 857047"/>
              <a:gd name="connsiteX92" fmla="*/ 2209736 w 6881206"/>
              <a:gd name="connsiteY92" fmla="*/ 857047 h 857047"/>
              <a:gd name="connsiteX93" fmla="*/ 1893047 w 6881206"/>
              <a:gd name="connsiteY93" fmla="*/ 857047 h 857047"/>
              <a:gd name="connsiteX94" fmla="*/ 1885034 w 6881206"/>
              <a:gd name="connsiteY94" fmla="*/ 857047 h 857047"/>
              <a:gd name="connsiteX95" fmla="*/ 1843786 w 6881206"/>
              <a:gd name="connsiteY95" fmla="*/ 857047 h 857047"/>
              <a:gd name="connsiteX96" fmla="*/ 1828944 w 6881206"/>
              <a:gd name="connsiteY96" fmla="*/ 857047 h 857047"/>
              <a:gd name="connsiteX97" fmla="*/ 1380221 w 6881206"/>
              <a:gd name="connsiteY97" fmla="*/ 857047 h 857047"/>
              <a:gd name="connsiteX98" fmla="*/ 1333065 w 6881206"/>
              <a:gd name="connsiteY98" fmla="*/ 857047 h 857047"/>
              <a:gd name="connsiteX99" fmla="*/ 653445 w 6881206"/>
              <a:gd name="connsiteY99" fmla="*/ 857047 h 857047"/>
              <a:gd name="connsiteX100" fmla="*/ 0 w 6881206"/>
              <a:gd name="connsiteY100" fmla="*/ 857047 h 857047"/>
              <a:gd name="connsiteX101" fmla="*/ 0 w 6881206"/>
              <a:gd name="connsiteY101" fmla="*/ 0 h 857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6881206" h="857047">
                <a:moveTo>
                  <a:pt x="0" y="0"/>
                </a:moveTo>
                <a:cubicBezTo>
                  <a:pt x="0" y="0"/>
                  <a:pt x="0" y="0"/>
                  <a:pt x="653445" y="0"/>
                </a:cubicBezTo>
                <a:cubicBezTo>
                  <a:pt x="653445" y="0"/>
                  <a:pt x="653445" y="0"/>
                  <a:pt x="1156123" y="0"/>
                </a:cubicBezTo>
                <a:lnTo>
                  <a:pt x="1380221" y="0"/>
                </a:lnTo>
                <a:cubicBezTo>
                  <a:pt x="1380221" y="0"/>
                  <a:pt x="1380221" y="0"/>
                  <a:pt x="1444324" y="0"/>
                </a:cubicBezTo>
                <a:lnTo>
                  <a:pt x="1522072" y="0"/>
                </a:lnTo>
                <a:lnTo>
                  <a:pt x="1596570" y="0"/>
                </a:lnTo>
                <a:cubicBezTo>
                  <a:pt x="1668686" y="0"/>
                  <a:pt x="1764840" y="0"/>
                  <a:pt x="1893047" y="0"/>
                </a:cubicBezTo>
                <a:cubicBezTo>
                  <a:pt x="1893047" y="0"/>
                  <a:pt x="1893047" y="0"/>
                  <a:pt x="1978260" y="0"/>
                </a:cubicBezTo>
                <a:lnTo>
                  <a:pt x="2032793" y="0"/>
                </a:lnTo>
                <a:lnTo>
                  <a:pt x="2095032" y="0"/>
                </a:lnTo>
                <a:cubicBezTo>
                  <a:pt x="2196025" y="0"/>
                  <a:pt x="2347515" y="0"/>
                  <a:pt x="2574748" y="0"/>
                </a:cubicBezTo>
                <a:lnTo>
                  <a:pt x="2712413" y="0"/>
                </a:lnTo>
                <a:lnTo>
                  <a:pt x="2724164" y="0"/>
                </a:lnTo>
                <a:lnTo>
                  <a:pt x="2806423" y="0"/>
                </a:lnTo>
                <a:lnTo>
                  <a:pt x="2975563" y="0"/>
                </a:lnTo>
                <a:lnTo>
                  <a:pt x="3029696" y="0"/>
                </a:lnTo>
                <a:lnTo>
                  <a:pt x="3216247" y="0"/>
                </a:lnTo>
                <a:lnTo>
                  <a:pt x="3464491" y="0"/>
                </a:lnTo>
                <a:lnTo>
                  <a:pt x="3476820" y="0"/>
                </a:lnTo>
                <a:lnTo>
                  <a:pt x="3508932" y="0"/>
                </a:lnTo>
                <a:cubicBezTo>
                  <a:pt x="3508932" y="0"/>
                  <a:pt x="3508932" y="0"/>
                  <a:pt x="3518154" y="0"/>
                </a:cubicBezTo>
                <a:lnTo>
                  <a:pt x="3563124" y="0"/>
                </a:lnTo>
                <a:lnTo>
                  <a:pt x="3568615" y="0"/>
                </a:lnTo>
                <a:lnTo>
                  <a:pt x="3582711" y="0"/>
                </a:lnTo>
                <a:lnTo>
                  <a:pt x="3607047" y="0"/>
                </a:lnTo>
                <a:lnTo>
                  <a:pt x="3711363" y="0"/>
                </a:lnTo>
                <a:lnTo>
                  <a:pt x="3757936" y="0"/>
                </a:lnTo>
                <a:lnTo>
                  <a:pt x="3914505" y="0"/>
                </a:lnTo>
                <a:lnTo>
                  <a:pt x="4099165" y="0"/>
                </a:lnTo>
                <a:cubicBezTo>
                  <a:pt x="4099165" y="0"/>
                  <a:pt x="4099165" y="0"/>
                  <a:pt x="4176573" y="0"/>
                </a:cubicBezTo>
                <a:cubicBezTo>
                  <a:pt x="4176573" y="0"/>
                  <a:pt x="4176573" y="0"/>
                  <a:pt x="4211043" y="0"/>
                </a:cubicBezTo>
                <a:lnTo>
                  <a:pt x="4249415" y="0"/>
                </a:lnTo>
                <a:lnTo>
                  <a:pt x="4292911" y="0"/>
                </a:lnTo>
                <a:cubicBezTo>
                  <a:pt x="4370470" y="0"/>
                  <a:pt x="4499735" y="0"/>
                  <a:pt x="4715176" y="0"/>
                </a:cubicBezTo>
                <a:lnTo>
                  <a:pt x="4749035" y="0"/>
                </a:lnTo>
                <a:lnTo>
                  <a:pt x="5107279" y="0"/>
                </a:lnTo>
                <a:lnTo>
                  <a:pt x="5446306" y="0"/>
                </a:lnTo>
                <a:lnTo>
                  <a:pt x="5654500" y="0"/>
                </a:lnTo>
                <a:lnTo>
                  <a:pt x="5879355" y="0"/>
                </a:lnTo>
                <a:lnTo>
                  <a:pt x="6374171" y="0"/>
                </a:lnTo>
                <a:lnTo>
                  <a:pt x="6382691" y="0"/>
                </a:lnTo>
                <a:cubicBezTo>
                  <a:pt x="6392367" y="0"/>
                  <a:pt x="6402043" y="5258"/>
                  <a:pt x="6406881" y="10516"/>
                </a:cubicBezTo>
                <a:cubicBezTo>
                  <a:pt x="6406881" y="10516"/>
                  <a:pt x="6411719" y="10516"/>
                  <a:pt x="6411719" y="15774"/>
                </a:cubicBezTo>
                <a:cubicBezTo>
                  <a:pt x="6411719" y="15774"/>
                  <a:pt x="6411719" y="15774"/>
                  <a:pt x="6412418" y="16534"/>
                </a:cubicBezTo>
                <a:lnTo>
                  <a:pt x="6413765" y="17998"/>
                </a:lnTo>
                <a:lnTo>
                  <a:pt x="6418286" y="21854"/>
                </a:lnTo>
                <a:cubicBezTo>
                  <a:pt x="6439669" y="40092"/>
                  <a:pt x="6525203" y="113046"/>
                  <a:pt x="6867337" y="404863"/>
                </a:cubicBezTo>
                <a:cubicBezTo>
                  <a:pt x="6885830" y="415379"/>
                  <a:pt x="6885830" y="436411"/>
                  <a:pt x="6867337" y="452185"/>
                </a:cubicBezTo>
                <a:cubicBezTo>
                  <a:pt x="6867337" y="452185"/>
                  <a:pt x="6867337" y="452185"/>
                  <a:pt x="6491457" y="772784"/>
                </a:cubicBezTo>
                <a:lnTo>
                  <a:pt x="6413765" y="839050"/>
                </a:lnTo>
                <a:lnTo>
                  <a:pt x="6411719" y="841273"/>
                </a:lnTo>
                <a:cubicBezTo>
                  <a:pt x="6411719" y="841273"/>
                  <a:pt x="6406881" y="841273"/>
                  <a:pt x="6406881" y="846531"/>
                </a:cubicBezTo>
                <a:cubicBezTo>
                  <a:pt x="6402043" y="851789"/>
                  <a:pt x="6392367" y="857047"/>
                  <a:pt x="6382691" y="857047"/>
                </a:cubicBezTo>
                <a:lnTo>
                  <a:pt x="6374171" y="857047"/>
                </a:lnTo>
                <a:lnTo>
                  <a:pt x="6368680" y="857047"/>
                </a:lnTo>
                <a:lnTo>
                  <a:pt x="6348221" y="857047"/>
                </a:lnTo>
                <a:lnTo>
                  <a:pt x="6330248" y="857047"/>
                </a:lnTo>
                <a:lnTo>
                  <a:pt x="6266353" y="857047"/>
                </a:lnTo>
                <a:lnTo>
                  <a:pt x="6225932" y="857047"/>
                </a:lnTo>
                <a:lnTo>
                  <a:pt x="6106926" y="857047"/>
                </a:lnTo>
                <a:lnTo>
                  <a:pt x="6022790" y="857047"/>
                </a:lnTo>
                <a:lnTo>
                  <a:pt x="5844088" y="857047"/>
                </a:lnTo>
                <a:lnTo>
                  <a:pt x="5687880" y="857047"/>
                </a:lnTo>
                <a:lnTo>
                  <a:pt x="5451985" y="857047"/>
                </a:lnTo>
                <a:lnTo>
                  <a:pt x="5188261" y="857047"/>
                </a:lnTo>
                <a:lnTo>
                  <a:pt x="4904764" y="857047"/>
                </a:lnTo>
                <a:lnTo>
                  <a:pt x="4490989" y="857047"/>
                </a:lnTo>
                <a:lnTo>
                  <a:pt x="4176573" y="857047"/>
                </a:lnTo>
                <a:cubicBezTo>
                  <a:pt x="4176573" y="857047"/>
                  <a:pt x="4176573" y="857047"/>
                  <a:pt x="4099165" y="857047"/>
                </a:cubicBezTo>
                <a:cubicBezTo>
                  <a:pt x="4099165" y="857047"/>
                  <a:pt x="4099165" y="857047"/>
                  <a:pt x="4089943" y="857047"/>
                </a:cubicBezTo>
                <a:lnTo>
                  <a:pt x="4057940" y="857047"/>
                </a:lnTo>
                <a:lnTo>
                  <a:pt x="4025386" y="857047"/>
                </a:lnTo>
                <a:cubicBezTo>
                  <a:pt x="3988496" y="857047"/>
                  <a:pt x="3933162" y="857047"/>
                  <a:pt x="3850160" y="857047"/>
                </a:cubicBezTo>
                <a:lnTo>
                  <a:pt x="3563124" y="857047"/>
                </a:lnTo>
                <a:lnTo>
                  <a:pt x="3550795" y="857047"/>
                </a:lnTo>
                <a:lnTo>
                  <a:pt x="3508932" y="857047"/>
                </a:lnTo>
                <a:cubicBezTo>
                  <a:pt x="3508932" y="857047"/>
                  <a:pt x="3508932" y="857047"/>
                  <a:pt x="3483683" y="857047"/>
                </a:cubicBezTo>
                <a:lnTo>
                  <a:pt x="3464491" y="857047"/>
                </a:lnTo>
                <a:lnTo>
                  <a:pt x="3452740" y="857047"/>
                </a:lnTo>
                <a:lnTo>
                  <a:pt x="3423719" y="857047"/>
                </a:lnTo>
                <a:lnTo>
                  <a:pt x="3370481" y="857047"/>
                </a:lnTo>
                <a:lnTo>
                  <a:pt x="3306946" y="857047"/>
                </a:lnTo>
                <a:lnTo>
                  <a:pt x="3147208" y="857047"/>
                </a:lnTo>
                <a:lnTo>
                  <a:pt x="3114429" y="857047"/>
                </a:lnTo>
                <a:lnTo>
                  <a:pt x="2960658" y="857047"/>
                </a:lnTo>
                <a:lnTo>
                  <a:pt x="2827230" y="857047"/>
                </a:lnTo>
                <a:lnTo>
                  <a:pt x="2712413" y="857047"/>
                </a:lnTo>
                <a:lnTo>
                  <a:pt x="2680242" y="857047"/>
                </a:lnTo>
                <a:lnTo>
                  <a:pt x="2603835" y="857047"/>
                </a:lnTo>
                <a:lnTo>
                  <a:pt x="2455042" y="857047"/>
                </a:lnTo>
                <a:lnTo>
                  <a:pt x="2426415" y="857047"/>
                </a:lnTo>
                <a:lnTo>
                  <a:pt x="2209736" y="857047"/>
                </a:lnTo>
                <a:lnTo>
                  <a:pt x="1893047" y="857047"/>
                </a:lnTo>
                <a:cubicBezTo>
                  <a:pt x="1893047" y="857047"/>
                  <a:pt x="1893047" y="857047"/>
                  <a:pt x="1885034" y="857047"/>
                </a:cubicBezTo>
                <a:lnTo>
                  <a:pt x="1843786" y="857047"/>
                </a:lnTo>
                <a:lnTo>
                  <a:pt x="1828944" y="857047"/>
                </a:lnTo>
                <a:cubicBezTo>
                  <a:pt x="1764840" y="857047"/>
                  <a:pt x="1636634" y="857047"/>
                  <a:pt x="1380221" y="857047"/>
                </a:cubicBezTo>
                <a:lnTo>
                  <a:pt x="1333065" y="857047"/>
                </a:lnTo>
                <a:cubicBezTo>
                  <a:pt x="1136016" y="857047"/>
                  <a:pt x="910816" y="857047"/>
                  <a:pt x="653445" y="857047"/>
                </a:cubicBezTo>
                <a:cubicBezTo>
                  <a:pt x="653445" y="857047"/>
                  <a:pt x="653445" y="857047"/>
                  <a:pt x="0" y="857047"/>
                </a:cubicBezTo>
                <a:cubicBezTo>
                  <a:pt x="0" y="857047"/>
                  <a:pt x="0" y="857047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F4C5B9-7CE7-4198-A777-E8552CCFF3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279" y="5189400"/>
            <a:ext cx="5280460" cy="54426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600">
                <a:solidFill>
                  <a:srgbClr val="FEFFFF"/>
                </a:solidFill>
              </a:rPr>
              <a:t>Silvia Mourao, 57541</a:t>
            </a:r>
            <a:br>
              <a:rPr lang="en-US" sz="1600">
                <a:solidFill>
                  <a:srgbClr val="FEFFFF"/>
                </a:solidFill>
              </a:rPr>
            </a:br>
            <a:r>
              <a:rPr lang="en-US" sz="1600">
                <a:solidFill>
                  <a:srgbClr val="FEFFFF"/>
                </a:solidFill>
              </a:rPr>
              <a:t>SLG 2021</a:t>
            </a:r>
          </a:p>
        </p:txBody>
      </p:sp>
      <p:pic>
        <p:nvPicPr>
          <p:cNvPr id="7" name="Picture 6" descr="A close up of abstract drawing of downtown buildings">
            <a:extLst>
              <a:ext uri="{FF2B5EF4-FFF2-40B4-BE49-F238E27FC236}">
                <a16:creationId xmlns:a16="http://schemas.microsoft.com/office/drawing/2014/main" id="{9E8E76DD-36CE-456F-AE4B-0CA05DD4A0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46" r="24125" b="-2"/>
          <a:stretch/>
        </p:blipFill>
        <p:spPr>
          <a:xfrm>
            <a:off x="7074745" y="1083634"/>
            <a:ext cx="4153750" cy="4684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014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5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63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2" name="Content Placeholder 2">
            <a:extLst>
              <a:ext uri="{FF2B5EF4-FFF2-40B4-BE49-F238E27FC236}">
                <a16:creationId xmlns:a16="http://schemas.microsoft.com/office/drawing/2014/main" id="{A8F392B4-1179-4B8C-A8FF-86C223FE383A}"/>
              </a:ext>
            </a:extLst>
          </p:cNvPr>
          <p:cNvSpPr txBox="1">
            <a:spLocks/>
          </p:cNvSpPr>
          <p:nvPr/>
        </p:nvSpPr>
        <p:spPr>
          <a:xfrm>
            <a:off x="584778" y="-786"/>
            <a:ext cx="2265695" cy="6868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Objetivos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OMT-G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ArcGis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>
                <a:solidFill>
                  <a:schemeClr val="bg2">
                    <a:lumMod val="75000"/>
                  </a:schemeClr>
                </a:solidFill>
              </a:rPr>
              <a:t>Base de Dados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 err="1">
                <a:solidFill>
                  <a:schemeClr val="bg2">
                    <a:lumMod val="75000"/>
                  </a:schemeClr>
                </a:solidFill>
              </a:rPr>
              <a:t>Route</a:t>
            </a:r>
            <a:endParaRPr lang="pt-PT" sz="14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 err="1">
                <a:solidFill>
                  <a:schemeClr val="bg2">
                    <a:lumMod val="75000"/>
                  </a:schemeClr>
                </a:solidFill>
              </a:rPr>
              <a:t>Geocode</a:t>
            </a:r>
            <a:endParaRPr lang="pt-PT" sz="14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>
                <a:solidFill>
                  <a:schemeClr val="bg2">
                    <a:lumMod val="75000"/>
                  </a:schemeClr>
                </a:solidFill>
              </a:rPr>
              <a:t>Publicação na 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/>
                </a:solidFill>
              </a:rPr>
              <a:t>Web </a:t>
            </a:r>
            <a:r>
              <a:rPr lang="pt-PT" sz="1600" b="1" dirty="0" err="1">
                <a:solidFill>
                  <a:schemeClr val="bg2"/>
                </a:solidFill>
              </a:rPr>
              <a:t>Map</a:t>
            </a:r>
            <a:endParaRPr lang="pt-PT" sz="1600" b="1" dirty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Web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Story</a:t>
            </a: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Map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2365B9F2-C999-4666-83B1-40DA5B7AFD62}"/>
              </a:ext>
            </a:extLst>
          </p:cNvPr>
          <p:cNvSpPr txBox="1">
            <a:spLocks/>
          </p:cNvSpPr>
          <p:nvPr/>
        </p:nvSpPr>
        <p:spPr>
          <a:xfrm>
            <a:off x="3435250" y="4614985"/>
            <a:ext cx="7668690" cy="19149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dirty="0"/>
              <a:t>Importar a camada para o Map Viewer Clássico</a:t>
            </a:r>
          </a:p>
          <a:p>
            <a:r>
              <a:rPr lang="pt-PT" dirty="0"/>
              <a:t>No </a:t>
            </a:r>
            <a:r>
              <a:rPr lang="pt-PT" dirty="0" err="1"/>
              <a:t>Map</a:t>
            </a:r>
            <a:r>
              <a:rPr lang="pt-PT" dirty="0"/>
              <a:t> </a:t>
            </a:r>
            <a:r>
              <a:rPr lang="pt-PT" dirty="0" err="1"/>
              <a:t>Viewer</a:t>
            </a:r>
            <a:r>
              <a:rPr lang="pt-PT" dirty="0"/>
              <a:t> Clássico é possível editar as cores, tabelas, atributos, etc. do projeto como no </a:t>
            </a:r>
            <a:r>
              <a:rPr lang="pt-PT" dirty="0" err="1"/>
              <a:t>ArcMap</a:t>
            </a:r>
            <a:endParaRPr lang="pt-PT" dirty="0"/>
          </a:p>
          <a:p>
            <a:r>
              <a:rPr lang="pt-PT" dirty="0"/>
              <a:t>Com a App ArcGIS Collector instalada no telemóvel, é possível criar novos elementos geográficos diretamente no terreno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74B8A9-F448-484E-B4C8-3501EEE2D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4191" y="346703"/>
            <a:ext cx="7639011" cy="3969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037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5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63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2" name="Content Placeholder 2">
            <a:extLst>
              <a:ext uri="{FF2B5EF4-FFF2-40B4-BE49-F238E27FC236}">
                <a16:creationId xmlns:a16="http://schemas.microsoft.com/office/drawing/2014/main" id="{A8F392B4-1179-4B8C-A8FF-86C223FE383A}"/>
              </a:ext>
            </a:extLst>
          </p:cNvPr>
          <p:cNvSpPr txBox="1">
            <a:spLocks/>
          </p:cNvSpPr>
          <p:nvPr/>
        </p:nvSpPr>
        <p:spPr>
          <a:xfrm>
            <a:off x="584778" y="-786"/>
            <a:ext cx="2265695" cy="6868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Objetivos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OMT-G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ArcGis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>
                <a:solidFill>
                  <a:schemeClr val="bg2">
                    <a:lumMod val="75000"/>
                  </a:schemeClr>
                </a:solidFill>
              </a:rPr>
              <a:t>Base de Dados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 err="1">
                <a:solidFill>
                  <a:schemeClr val="bg2">
                    <a:lumMod val="75000"/>
                  </a:schemeClr>
                </a:solidFill>
              </a:rPr>
              <a:t>Route</a:t>
            </a:r>
            <a:endParaRPr lang="pt-PT" sz="14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 err="1">
                <a:solidFill>
                  <a:schemeClr val="bg2">
                    <a:lumMod val="75000"/>
                  </a:schemeClr>
                </a:solidFill>
              </a:rPr>
              <a:t>Geocode</a:t>
            </a:r>
            <a:endParaRPr lang="pt-PT" sz="14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>
                <a:solidFill>
                  <a:schemeClr val="bg2">
                    <a:lumMod val="75000"/>
                  </a:schemeClr>
                </a:solidFill>
              </a:rPr>
              <a:t>Publicação na 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Web </a:t>
            </a: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Map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/>
                </a:solidFill>
              </a:rPr>
              <a:t>Web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Story</a:t>
            </a: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Map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9E4E26A3-FDBE-41B1-980F-257A5C03AA41}"/>
              </a:ext>
            </a:extLst>
          </p:cNvPr>
          <p:cNvSpPr txBox="1">
            <a:spLocks/>
          </p:cNvSpPr>
          <p:nvPr/>
        </p:nvSpPr>
        <p:spPr>
          <a:xfrm>
            <a:off x="3435250" y="4614985"/>
            <a:ext cx="7668690" cy="19149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dirty="0"/>
              <a:t>Usando o Web </a:t>
            </a:r>
            <a:r>
              <a:rPr lang="pt-PT" dirty="0" err="1"/>
              <a:t>Map</a:t>
            </a:r>
            <a:r>
              <a:rPr lang="pt-PT" dirty="0"/>
              <a:t> base, o serviço de Rotas e o </a:t>
            </a:r>
            <a:r>
              <a:rPr lang="pt-PT" dirty="0" err="1"/>
              <a:t>Geocode</a:t>
            </a:r>
            <a:r>
              <a:rPr lang="pt-PT" dirty="0"/>
              <a:t> foi criada uma aplicação que permite fazer navegação dentro da faculdade de ciências.</a:t>
            </a:r>
          </a:p>
          <a:p>
            <a:r>
              <a:rPr lang="pt-PT" dirty="0"/>
              <a:t>Alguns </a:t>
            </a:r>
            <a:r>
              <a:rPr lang="pt-PT" dirty="0" err="1"/>
              <a:t>widgets</a:t>
            </a:r>
            <a:r>
              <a:rPr lang="pt-PT" dirty="0"/>
              <a:t> foram criados para facilitar a navegação, como direções, consulta, filtro e perto de mim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948BCF-1FA3-4A08-8ED1-780D1F20E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4191" y="327826"/>
            <a:ext cx="7639011" cy="387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285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5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63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2" name="Content Placeholder 2">
            <a:extLst>
              <a:ext uri="{FF2B5EF4-FFF2-40B4-BE49-F238E27FC236}">
                <a16:creationId xmlns:a16="http://schemas.microsoft.com/office/drawing/2014/main" id="{A8F392B4-1179-4B8C-A8FF-86C223FE383A}"/>
              </a:ext>
            </a:extLst>
          </p:cNvPr>
          <p:cNvSpPr txBox="1">
            <a:spLocks/>
          </p:cNvSpPr>
          <p:nvPr/>
        </p:nvSpPr>
        <p:spPr>
          <a:xfrm>
            <a:off x="584778" y="-786"/>
            <a:ext cx="2265695" cy="6868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Objetivos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OMT-G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ArcGis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>
                <a:solidFill>
                  <a:schemeClr val="bg2">
                    <a:lumMod val="75000"/>
                  </a:schemeClr>
                </a:solidFill>
              </a:rPr>
              <a:t>Base de Dados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 err="1">
                <a:solidFill>
                  <a:schemeClr val="bg2">
                    <a:lumMod val="75000"/>
                  </a:schemeClr>
                </a:solidFill>
              </a:rPr>
              <a:t>Route</a:t>
            </a:r>
            <a:endParaRPr lang="pt-PT" sz="14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 err="1">
                <a:solidFill>
                  <a:schemeClr val="bg2">
                    <a:lumMod val="75000"/>
                  </a:schemeClr>
                </a:solidFill>
              </a:rPr>
              <a:t>Geocode</a:t>
            </a:r>
            <a:endParaRPr lang="pt-PT" sz="14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>
                <a:solidFill>
                  <a:schemeClr val="bg2">
                    <a:lumMod val="75000"/>
                  </a:schemeClr>
                </a:solidFill>
              </a:rPr>
              <a:t>Publicação na 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Web </a:t>
            </a: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Map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Web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 err="1">
                <a:solidFill>
                  <a:schemeClr val="bg2"/>
                </a:solidFill>
              </a:rPr>
              <a:t>Story</a:t>
            </a:r>
            <a:r>
              <a:rPr lang="pt-PT" sz="1600" b="1" dirty="0">
                <a:solidFill>
                  <a:schemeClr val="bg2"/>
                </a:solidFill>
              </a:rPr>
              <a:t> </a:t>
            </a:r>
            <a:r>
              <a:rPr lang="pt-PT" sz="1600" b="1" dirty="0" err="1">
                <a:solidFill>
                  <a:schemeClr val="bg2"/>
                </a:solidFill>
              </a:rPr>
              <a:t>Map</a:t>
            </a:r>
            <a:endParaRPr lang="pt-PT" sz="1600" b="1" dirty="0">
              <a:solidFill>
                <a:schemeClr val="bg2"/>
              </a:solidFill>
            </a:endParaRPr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5E80658D-F471-4651-B1F1-A28F4DAE6D2B}"/>
              </a:ext>
            </a:extLst>
          </p:cNvPr>
          <p:cNvSpPr txBox="1">
            <a:spLocks/>
          </p:cNvSpPr>
          <p:nvPr/>
        </p:nvSpPr>
        <p:spPr>
          <a:xfrm>
            <a:off x="3435250" y="4614985"/>
            <a:ext cx="7668690" cy="191490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dirty="0"/>
              <a:t>O Story Map é uma nova ferramenta da ESRI que permite contar histórias utilizando mapas interativos</a:t>
            </a:r>
          </a:p>
          <a:p>
            <a:r>
              <a:rPr lang="pt-PT" dirty="0"/>
              <a:t>O tema escolhido foi a Historia da FCUL e do curso de Eng. Geoespacial</a:t>
            </a:r>
          </a:p>
          <a:p>
            <a:r>
              <a:rPr lang="pt-PT" dirty="0"/>
              <a:t>O mapa e aplicação criados anteriormente foram incluídos neste </a:t>
            </a:r>
            <a:r>
              <a:rPr lang="pt-PT" dirty="0" err="1"/>
              <a:t>Story</a:t>
            </a:r>
            <a:r>
              <a:rPr lang="pt-PT" dirty="0"/>
              <a:t> </a:t>
            </a:r>
            <a:r>
              <a:rPr lang="pt-PT" dirty="0" err="1"/>
              <a:t>Map</a:t>
            </a:r>
            <a:endParaRPr lang="pt-P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0EF0F5-299E-4B27-87B4-1BF8E5173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5249" y="373085"/>
            <a:ext cx="7639011" cy="4131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4891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5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63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2" name="Content Placeholder 2">
            <a:extLst>
              <a:ext uri="{FF2B5EF4-FFF2-40B4-BE49-F238E27FC236}">
                <a16:creationId xmlns:a16="http://schemas.microsoft.com/office/drawing/2014/main" id="{A8F392B4-1179-4B8C-A8FF-86C223FE383A}"/>
              </a:ext>
            </a:extLst>
          </p:cNvPr>
          <p:cNvSpPr txBox="1">
            <a:spLocks/>
          </p:cNvSpPr>
          <p:nvPr/>
        </p:nvSpPr>
        <p:spPr>
          <a:xfrm>
            <a:off x="584778" y="-786"/>
            <a:ext cx="2265695" cy="6868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Objetivos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OMT-G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ArcGis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>
                <a:solidFill>
                  <a:schemeClr val="bg2">
                    <a:lumMod val="75000"/>
                  </a:schemeClr>
                </a:solidFill>
              </a:rPr>
              <a:t>Base de Dados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 err="1">
                <a:solidFill>
                  <a:schemeClr val="bg2">
                    <a:lumMod val="75000"/>
                  </a:schemeClr>
                </a:solidFill>
              </a:rPr>
              <a:t>Route</a:t>
            </a:r>
            <a:endParaRPr lang="pt-PT" sz="14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 err="1">
                <a:solidFill>
                  <a:schemeClr val="bg2">
                    <a:lumMod val="75000"/>
                  </a:schemeClr>
                </a:solidFill>
              </a:rPr>
              <a:t>Geocode</a:t>
            </a:r>
            <a:endParaRPr lang="pt-PT" sz="14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>
                <a:solidFill>
                  <a:schemeClr val="bg2">
                    <a:lumMod val="75000"/>
                  </a:schemeClr>
                </a:solidFill>
              </a:rPr>
              <a:t>Publicação na 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Web </a:t>
            </a: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Map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Web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 err="1">
                <a:solidFill>
                  <a:schemeClr val="bg2"/>
                </a:solidFill>
              </a:rPr>
              <a:t>Story</a:t>
            </a:r>
            <a:r>
              <a:rPr lang="pt-PT" sz="1600" b="1" dirty="0">
                <a:solidFill>
                  <a:schemeClr val="bg2"/>
                </a:solidFill>
              </a:rPr>
              <a:t> </a:t>
            </a:r>
            <a:r>
              <a:rPr lang="pt-PT" sz="1600" b="1" dirty="0" err="1">
                <a:solidFill>
                  <a:schemeClr val="bg2"/>
                </a:solidFill>
              </a:rPr>
              <a:t>Map</a:t>
            </a:r>
            <a:endParaRPr lang="pt-PT" sz="1600" b="1" dirty="0">
              <a:solidFill>
                <a:schemeClr val="bg2"/>
              </a:solidFill>
            </a:endParaRPr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5E80658D-F471-4651-B1F1-A28F4DAE6D2B}"/>
              </a:ext>
            </a:extLst>
          </p:cNvPr>
          <p:cNvSpPr txBox="1">
            <a:spLocks/>
          </p:cNvSpPr>
          <p:nvPr/>
        </p:nvSpPr>
        <p:spPr>
          <a:xfrm>
            <a:off x="3435250" y="4614985"/>
            <a:ext cx="7668690" cy="191490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dirty="0"/>
              <a:t>O </a:t>
            </a:r>
            <a:r>
              <a:rPr lang="pt-PT" dirty="0" err="1"/>
              <a:t>Story</a:t>
            </a:r>
            <a:r>
              <a:rPr lang="pt-PT" dirty="0"/>
              <a:t> </a:t>
            </a:r>
            <a:r>
              <a:rPr lang="pt-PT" dirty="0" err="1"/>
              <a:t>Map</a:t>
            </a:r>
            <a:r>
              <a:rPr lang="pt-PT" dirty="0"/>
              <a:t> é uma nova ferramenta da ESRI que permite contar historias utilizando mapas interativos</a:t>
            </a:r>
          </a:p>
          <a:p>
            <a:r>
              <a:rPr lang="pt-PT" dirty="0"/>
              <a:t>O tema escolhido foi a Historia da FCUL e do curso de Eng. Geoespacial</a:t>
            </a:r>
          </a:p>
          <a:p>
            <a:r>
              <a:rPr lang="pt-PT" dirty="0"/>
              <a:t>O mapa e aplicação criados anteriormente foram incluídos neste </a:t>
            </a:r>
            <a:r>
              <a:rPr lang="pt-PT" dirty="0" err="1"/>
              <a:t>Story</a:t>
            </a:r>
            <a:r>
              <a:rPr lang="pt-PT" dirty="0"/>
              <a:t> </a:t>
            </a:r>
            <a:r>
              <a:rPr lang="pt-PT" dirty="0" err="1"/>
              <a:t>Map</a:t>
            </a:r>
            <a:endParaRPr lang="pt-PT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EC2151-ED23-4F0A-BEE8-D6AB22E67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4190" y="373085"/>
            <a:ext cx="7639011" cy="4140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628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" name="Rectangle 111">
            <a:extLst>
              <a:ext uri="{FF2B5EF4-FFF2-40B4-BE49-F238E27FC236}">
                <a16:creationId xmlns:a16="http://schemas.microsoft.com/office/drawing/2014/main" id="{51BE15AD-74D9-4540-AECA-6A338D302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BD0790-BAF8-48F0-B456-F2E070FB6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897" y="624110"/>
            <a:ext cx="9712998" cy="1280890"/>
          </a:xfrm>
        </p:spPr>
        <p:txBody>
          <a:bodyPr>
            <a:normAutofit/>
          </a:bodyPr>
          <a:lstStyle/>
          <a:p>
            <a:r>
              <a:rPr lang="pt-PT" b="1" dirty="0"/>
              <a:t>Índice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5E2E47D1-2C32-4FB7-A5F0-F31C8F390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6" name="Freeform 11">
            <a:extLst>
              <a:ext uri="{FF2B5EF4-FFF2-40B4-BE49-F238E27FC236}">
                <a16:creationId xmlns:a16="http://schemas.microsoft.com/office/drawing/2014/main" id="{884C5A90-A356-4F6E-92BE-AA6527470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graphicFrame>
        <p:nvGraphicFramePr>
          <p:cNvPr id="94" name="Content Placeholder 2">
            <a:extLst>
              <a:ext uri="{FF2B5EF4-FFF2-40B4-BE49-F238E27FC236}">
                <a16:creationId xmlns:a16="http://schemas.microsoft.com/office/drawing/2014/main" id="{B6449885-64D3-484A-A0B3-65633D3028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2510712"/>
              </p:ext>
            </p:extLst>
          </p:nvPr>
        </p:nvGraphicFramePr>
        <p:xfrm>
          <a:off x="963107" y="2734862"/>
          <a:ext cx="10265786" cy="29619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3389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5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63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1B935-E904-475F-A31B-A3555B15F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062" y="2133600"/>
            <a:ext cx="8131550" cy="3777622"/>
          </a:xfrm>
        </p:spPr>
        <p:txBody>
          <a:bodyPr>
            <a:normAutofit/>
          </a:bodyPr>
          <a:lstStyle/>
          <a:p>
            <a:r>
              <a:rPr lang="pt-PT" dirty="0"/>
              <a:t>Criar uma aplicação para melhorar a mobilidade dos estudantes dentro da Faculdade de Ciências, particularmente no Mestrado de Engenharia Geoespacial através de:</a:t>
            </a:r>
          </a:p>
          <a:p>
            <a:pPr lvl="1"/>
            <a:r>
              <a:rPr lang="pt-PT" dirty="0"/>
              <a:t>Criação de um diagrama OMT-G como ponto de partida para a base de dados geográfica</a:t>
            </a:r>
          </a:p>
          <a:p>
            <a:pPr lvl="1"/>
            <a:r>
              <a:rPr lang="pt-PT" dirty="0"/>
              <a:t>Criação de uma base de dados da faculdade</a:t>
            </a:r>
          </a:p>
          <a:p>
            <a:pPr lvl="1"/>
            <a:r>
              <a:rPr lang="pt-PT" dirty="0"/>
              <a:t>Implementação de ligações, rotas e </a:t>
            </a:r>
            <a:r>
              <a:rPr lang="pt-PT" dirty="0" err="1"/>
              <a:t>geocodificação</a:t>
            </a:r>
            <a:r>
              <a:rPr lang="pt-PT" dirty="0"/>
              <a:t> dos elementos da base de dados</a:t>
            </a:r>
          </a:p>
          <a:p>
            <a:pPr lvl="1"/>
            <a:r>
              <a:rPr lang="pt-PT" dirty="0"/>
              <a:t>Disponibilização do mapa como serviço web</a:t>
            </a:r>
          </a:p>
          <a:p>
            <a:pPr lvl="1"/>
            <a:r>
              <a:rPr lang="pt-PT" dirty="0"/>
              <a:t>Criação de uma aplicação para facilitar o uso do mapa e base de dados criada.</a:t>
            </a:r>
          </a:p>
        </p:txBody>
      </p:sp>
      <p:sp>
        <p:nvSpPr>
          <p:cNvPr id="62" name="Content Placeholder 2">
            <a:extLst>
              <a:ext uri="{FF2B5EF4-FFF2-40B4-BE49-F238E27FC236}">
                <a16:creationId xmlns:a16="http://schemas.microsoft.com/office/drawing/2014/main" id="{A8F392B4-1179-4B8C-A8FF-86C223FE383A}"/>
              </a:ext>
            </a:extLst>
          </p:cNvPr>
          <p:cNvSpPr txBox="1">
            <a:spLocks/>
          </p:cNvSpPr>
          <p:nvPr/>
        </p:nvSpPr>
        <p:spPr>
          <a:xfrm>
            <a:off x="584778" y="-786"/>
            <a:ext cx="2265695" cy="6868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/>
                </a:solidFill>
              </a:rPr>
              <a:t>Objetivos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OMT-G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ArcGis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>
                <a:solidFill>
                  <a:schemeClr val="bg2">
                    <a:lumMod val="75000"/>
                  </a:schemeClr>
                </a:solidFill>
              </a:rPr>
              <a:t>Base de Dados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 err="1">
                <a:solidFill>
                  <a:schemeClr val="bg2">
                    <a:lumMod val="75000"/>
                  </a:schemeClr>
                </a:solidFill>
              </a:rPr>
              <a:t>Route</a:t>
            </a:r>
            <a:endParaRPr lang="pt-PT" sz="14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 err="1">
                <a:solidFill>
                  <a:schemeClr val="bg2">
                    <a:lumMod val="75000"/>
                  </a:schemeClr>
                </a:solidFill>
              </a:rPr>
              <a:t>Geocode</a:t>
            </a:r>
            <a:endParaRPr lang="pt-PT" sz="14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>
                <a:solidFill>
                  <a:schemeClr val="bg2">
                    <a:lumMod val="75000"/>
                  </a:schemeClr>
                </a:solidFill>
              </a:rPr>
              <a:t>Publicação na 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Web </a:t>
            </a: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Map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Web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Story</a:t>
            </a: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Map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4106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5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63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2" name="Content Placeholder 2">
            <a:extLst>
              <a:ext uri="{FF2B5EF4-FFF2-40B4-BE49-F238E27FC236}">
                <a16:creationId xmlns:a16="http://schemas.microsoft.com/office/drawing/2014/main" id="{A8F392B4-1179-4B8C-A8FF-86C223FE383A}"/>
              </a:ext>
            </a:extLst>
          </p:cNvPr>
          <p:cNvSpPr txBox="1">
            <a:spLocks/>
          </p:cNvSpPr>
          <p:nvPr/>
        </p:nvSpPr>
        <p:spPr>
          <a:xfrm>
            <a:off x="584778" y="-786"/>
            <a:ext cx="2265695" cy="6868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Objetivos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/>
                </a:solidFill>
              </a:rPr>
              <a:t>OMT-G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ArcGis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>
                <a:solidFill>
                  <a:schemeClr val="bg2">
                    <a:lumMod val="75000"/>
                  </a:schemeClr>
                </a:solidFill>
              </a:rPr>
              <a:t>Base de Dados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 err="1">
                <a:solidFill>
                  <a:schemeClr val="bg2">
                    <a:lumMod val="75000"/>
                  </a:schemeClr>
                </a:solidFill>
              </a:rPr>
              <a:t>Route</a:t>
            </a:r>
            <a:endParaRPr lang="pt-PT" sz="14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 err="1">
                <a:solidFill>
                  <a:schemeClr val="bg2">
                    <a:lumMod val="75000"/>
                  </a:schemeClr>
                </a:solidFill>
              </a:rPr>
              <a:t>Geocode</a:t>
            </a:r>
            <a:endParaRPr lang="pt-PT" sz="14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>
                <a:solidFill>
                  <a:schemeClr val="bg2">
                    <a:lumMod val="75000"/>
                  </a:schemeClr>
                </a:solidFill>
              </a:rPr>
              <a:t>Publicação na 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Web </a:t>
            </a: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Map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Web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Story</a:t>
            </a: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Map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7EB9EC-7918-4BA8-A884-23EE3B72A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5249" y="4619202"/>
            <a:ext cx="8347083" cy="1703320"/>
          </a:xfrm>
        </p:spPr>
        <p:txBody>
          <a:bodyPr>
            <a:noAutofit/>
          </a:bodyPr>
          <a:lstStyle/>
          <a:p>
            <a:r>
              <a:rPr lang="en-US" dirty="0"/>
              <a:t>OMT-G - Object modelling technique - geographic</a:t>
            </a:r>
          </a:p>
          <a:p>
            <a:r>
              <a:rPr lang="pt-PT" dirty="0"/>
              <a:t>O modelo OMT-G parte das primitivas definidas para o diagrama de classes UML</a:t>
            </a:r>
          </a:p>
          <a:p>
            <a:r>
              <a:rPr lang="pt-PT" dirty="0"/>
              <a:t>Introduz primitivas geográficas com o objetivo de melhor modelar a geometria e a topologia dos dados.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A3A781-930D-4A19-AEDD-E8E984DFD2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2" t="3640" r="6656" b="3253"/>
          <a:stretch/>
        </p:blipFill>
        <p:spPr>
          <a:xfrm>
            <a:off x="3434191" y="375678"/>
            <a:ext cx="6850712" cy="4048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868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5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63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1B935-E904-475F-A31B-A3555B15F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5250" y="4614985"/>
            <a:ext cx="7668690" cy="1914903"/>
          </a:xfrm>
        </p:spPr>
        <p:txBody>
          <a:bodyPr>
            <a:normAutofit/>
          </a:bodyPr>
          <a:lstStyle/>
          <a:p>
            <a:r>
              <a:rPr lang="pt-PT" dirty="0"/>
              <a:t>Criação de uma base de dados no </a:t>
            </a:r>
            <a:r>
              <a:rPr lang="pt-PT" dirty="0" err="1"/>
              <a:t>ArcMap</a:t>
            </a:r>
            <a:endParaRPr lang="pt-PT" dirty="0"/>
          </a:p>
          <a:p>
            <a:r>
              <a:rPr lang="pt-PT" dirty="0"/>
              <a:t>Importação de </a:t>
            </a:r>
            <a:r>
              <a:rPr lang="pt-PT" dirty="0" err="1"/>
              <a:t>Shapefiles</a:t>
            </a:r>
            <a:r>
              <a:rPr lang="pt-PT" dirty="0"/>
              <a:t> relacionadas com as tabelas da base de dados</a:t>
            </a:r>
          </a:p>
          <a:p>
            <a:r>
              <a:rPr lang="pt-PT" dirty="0"/>
              <a:t>Criação de relações 1:1, 1:M e M:N</a:t>
            </a:r>
          </a:p>
          <a:p>
            <a:r>
              <a:rPr lang="pt-PT" dirty="0"/>
              <a:t>Criação de topologia</a:t>
            </a:r>
          </a:p>
        </p:txBody>
      </p:sp>
      <p:sp>
        <p:nvSpPr>
          <p:cNvPr id="62" name="Content Placeholder 2">
            <a:extLst>
              <a:ext uri="{FF2B5EF4-FFF2-40B4-BE49-F238E27FC236}">
                <a16:creationId xmlns:a16="http://schemas.microsoft.com/office/drawing/2014/main" id="{A8F392B4-1179-4B8C-A8FF-86C223FE383A}"/>
              </a:ext>
            </a:extLst>
          </p:cNvPr>
          <p:cNvSpPr txBox="1">
            <a:spLocks/>
          </p:cNvSpPr>
          <p:nvPr/>
        </p:nvSpPr>
        <p:spPr>
          <a:xfrm>
            <a:off x="584778" y="-786"/>
            <a:ext cx="2265695" cy="6868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Objetivos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OMT-G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 err="1">
                <a:solidFill>
                  <a:schemeClr val="bg2"/>
                </a:solidFill>
              </a:rPr>
              <a:t>ArcGis</a:t>
            </a:r>
            <a:endParaRPr lang="pt-PT" sz="1600" b="1" dirty="0">
              <a:solidFill>
                <a:schemeClr val="bg2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>
                <a:solidFill>
                  <a:schemeClr val="bg2"/>
                </a:solidFill>
              </a:rPr>
              <a:t>Base de Dados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 err="1">
                <a:solidFill>
                  <a:schemeClr val="bg2">
                    <a:lumMod val="75000"/>
                  </a:schemeClr>
                </a:solidFill>
              </a:rPr>
              <a:t>Route</a:t>
            </a:r>
            <a:endParaRPr lang="pt-PT" sz="14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 err="1">
                <a:solidFill>
                  <a:schemeClr val="bg2">
                    <a:lumMod val="75000"/>
                  </a:schemeClr>
                </a:solidFill>
              </a:rPr>
              <a:t>Geocode</a:t>
            </a:r>
            <a:endParaRPr lang="pt-PT" sz="14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>
                <a:solidFill>
                  <a:schemeClr val="bg2">
                    <a:lumMod val="75000"/>
                  </a:schemeClr>
                </a:solidFill>
              </a:rPr>
              <a:t>Publicação na 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Web </a:t>
            </a: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Map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Web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Story</a:t>
            </a: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Map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DEB2D5-7E05-4961-AEC1-83B523C5F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5249" y="340210"/>
            <a:ext cx="7668691" cy="4164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055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5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63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2" name="Content Placeholder 2">
            <a:extLst>
              <a:ext uri="{FF2B5EF4-FFF2-40B4-BE49-F238E27FC236}">
                <a16:creationId xmlns:a16="http://schemas.microsoft.com/office/drawing/2014/main" id="{A8F392B4-1179-4B8C-A8FF-86C223FE383A}"/>
              </a:ext>
            </a:extLst>
          </p:cNvPr>
          <p:cNvSpPr txBox="1">
            <a:spLocks/>
          </p:cNvSpPr>
          <p:nvPr/>
        </p:nvSpPr>
        <p:spPr>
          <a:xfrm>
            <a:off x="584778" y="-786"/>
            <a:ext cx="2265695" cy="6868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Objetivos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OMT-G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 err="1">
                <a:solidFill>
                  <a:schemeClr val="bg2"/>
                </a:solidFill>
              </a:rPr>
              <a:t>ArcGis</a:t>
            </a:r>
            <a:endParaRPr lang="pt-PT" sz="1600" b="1" dirty="0">
              <a:solidFill>
                <a:schemeClr val="bg2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>
                <a:solidFill>
                  <a:schemeClr val="bg2">
                    <a:lumMod val="75000"/>
                  </a:schemeClr>
                </a:solidFill>
              </a:rPr>
              <a:t>Base de Dados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 err="1">
                <a:solidFill>
                  <a:schemeClr val="bg2"/>
                </a:solidFill>
              </a:rPr>
              <a:t>Route</a:t>
            </a:r>
            <a:endParaRPr lang="pt-PT" sz="1400" b="1" dirty="0">
              <a:solidFill>
                <a:schemeClr val="bg2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 err="1">
                <a:solidFill>
                  <a:schemeClr val="bg2">
                    <a:lumMod val="75000"/>
                  </a:schemeClr>
                </a:solidFill>
              </a:rPr>
              <a:t>Geocode</a:t>
            </a:r>
            <a:endParaRPr lang="pt-PT" sz="14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>
                <a:solidFill>
                  <a:schemeClr val="bg2">
                    <a:lumMod val="75000"/>
                  </a:schemeClr>
                </a:solidFill>
              </a:rPr>
              <a:t>Publicação na 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Web </a:t>
            </a: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Map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Web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Story</a:t>
            </a: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Map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3EC18BDF-F164-4A31-95BB-09BB6FA219B6}"/>
              </a:ext>
            </a:extLst>
          </p:cNvPr>
          <p:cNvSpPr txBox="1">
            <a:spLocks/>
          </p:cNvSpPr>
          <p:nvPr/>
        </p:nvSpPr>
        <p:spPr>
          <a:xfrm>
            <a:off x="3435250" y="4614985"/>
            <a:ext cx="7668690" cy="19149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dirty="0"/>
              <a:t>Criação de uma rede de caminhos na faculdade</a:t>
            </a:r>
          </a:p>
          <a:p>
            <a:r>
              <a:rPr lang="pt-PT" dirty="0"/>
              <a:t>Criação de uma topologia de caminhos</a:t>
            </a:r>
          </a:p>
          <a:p>
            <a:r>
              <a:rPr lang="pt-PT" dirty="0"/>
              <a:t>Assegurar que todos os caminhos são funcionais</a:t>
            </a:r>
          </a:p>
          <a:p>
            <a:r>
              <a:rPr lang="pt-PT" dirty="0"/>
              <a:t>Publicar os caminhos como um serviço no servidor da FCUL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5B0F88-4D04-4259-99E1-5C8162B79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5249" y="340211"/>
            <a:ext cx="7676056" cy="416403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F0884859-0FB8-4DE7-A50F-F9D267AC6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5249" y="340210"/>
            <a:ext cx="7668691" cy="4164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020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5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63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2" name="Content Placeholder 2">
            <a:extLst>
              <a:ext uri="{FF2B5EF4-FFF2-40B4-BE49-F238E27FC236}">
                <a16:creationId xmlns:a16="http://schemas.microsoft.com/office/drawing/2014/main" id="{A8F392B4-1179-4B8C-A8FF-86C223FE383A}"/>
              </a:ext>
            </a:extLst>
          </p:cNvPr>
          <p:cNvSpPr txBox="1">
            <a:spLocks/>
          </p:cNvSpPr>
          <p:nvPr/>
        </p:nvSpPr>
        <p:spPr>
          <a:xfrm>
            <a:off x="584778" y="-786"/>
            <a:ext cx="2265695" cy="6868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Objetivos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OMT-G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 err="1">
                <a:solidFill>
                  <a:schemeClr val="bg2"/>
                </a:solidFill>
              </a:rPr>
              <a:t>ArcGis</a:t>
            </a:r>
            <a:endParaRPr lang="pt-PT" sz="1600" b="1" dirty="0">
              <a:solidFill>
                <a:schemeClr val="bg2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>
                <a:solidFill>
                  <a:schemeClr val="bg2">
                    <a:lumMod val="75000"/>
                  </a:schemeClr>
                </a:solidFill>
              </a:rPr>
              <a:t>Base de Dados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 err="1">
                <a:solidFill>
                  <a:schemeClr val="bg2"/>
                </a:solidFill>
              </a:rPr>
              <a:t>Route</a:t>
            </a:r>
            <a:endParaRPr lang="pt-PT" sz="1400" b="1" dirty="0">
              <a:solidFill>
                <a:schemeClr val="bg2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 err="1">
                <a:solidFill>
                  <a:schemeClr val="bg2">
                    <a:lumMod val="75000"/>
                  </a:schemeClr>
                </a:solidFill>
              </a:rPr>
              <a:t>Geocode</a:t>
            </a:r>
            <a:endParaRPr lang="pt-PT" sz="14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>
                <a:solidFill>
                  <a:schemeClr val="bg2">
                    <a:lumMod val="75000"/>
                  </a:schemeClr>
                </a:solidFill>
              </a:rPr>
              <a:t>Publicação na 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Web </a:t>
            </a: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Map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Web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Story</a:t>
            </a: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Map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3EC18BDF-F164-4A31-95BB-09BB6FA219B6}"/>
              </a:ext>
            </a:extLst>
          </p:cNvPr>
          <p:cNvSpPr txBox="1">
            <a:spLocks/>
          </p:cNvSpPr>
          <p:nvPr/>
        </p:nvSpPr>
        <p:spPr>
          <a:xfrm>
            <a:off x="3435250" y="4614985"/>
            <a:ext cx="7668690" cy="19149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dirty="0"/>
              <a:t>Criação de uma rede de caminhos na faculdade</a:t>
            </a:r>
          </a:p>
          <a:p>
            <a:r>
              <a:rPr lang="pt-PT" dirty="0"/>
              <a:t>Criação de uma topologia de caminhos</a:t>
            </a:r>
          </a:p>
          <a:p>
            <a:r>
              <a:rPr lang="pt-PT" dirty="0"/>
              <a:t>Assegurar que todos os caminhos são funcionais</a:t>
            </a:r>
          </a:p>
          <a:p>
            <a:r>
              <a:rPr lang="pt-PT" dirty="0"/>
              <a:t>Publicar os caminhos como um serviço no servidor da FCUL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5B0F88-4D04-4259-99E1-5C8162B79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5249" y="340211"/>
            <a:ext cx="7676056" cy="416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020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5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63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2" name="Content Placeholder 2">
            <a:extLst>
              <a:ext uri="{FF2B5EF4-FFF2-40B4-BE49-F238E27FC236}">
                <a16:creationId xmlns:a16="http://schemas.microsoft.com/office/drawing/2014/main" id="{A8F392B4-1179-4B8C-A8FF-86C223FE383A}"/>
              </a:ext>
            </a:extLst>
          </p:cNvPr>
          <p:cNvSpPr txBox="1">
            <a:spLocks/>
          </p:cNvSpPr>
          <p:nvPr/>
        </p:nvSpPr>
        <p:spPr>
          <a:xfrm>
            <a:off x="584778" y="-786"/>
            <a:ext cx="2265695" cy="6868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Objetivos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OMT-G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 err="1">
                <a:solidFill>
                  <a:schemeClr val="bg2"/>
                </a:solidFill>
              </a:rPr>
              <a:t>ArcGis</a:t>
            </a:r>
            <a:endParaRPr lang="pt-PT" sz="1600" b="1" dirty="0">
              <a:solidFill>
                <a:schemeClr val="bg2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>
                <a:solidFill>
                  <a:schemeClr val="bg2">
                    <a:lumMod val="75000"/>
                  </a:schemeClr>
                </a:solidFill>
              </a:rPr>
              <a:t>Base de Dados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 err="1">
                <a:solidFill>
                  <a:schemeClr val="bg2">
                    <a:lumMod val="75000"/>
                  </a:schemeClr>
                </a:solidFill>
              </a:rPr>
              <a:t>Route</a:t>
            </a:r>
            <a:endParaRPr lang="pt-PT" sz="14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 err="1">
                <a:solidFill>
                  <a:schemeClr val="bg2"/>
                </a:solidFill>
              </a:rPr>
              <a:t>Geocode</a:t>
            </a:r>
            <a:endParaRPr lang="pt-PT" sz="1400" b="1" dirty="0">
              <a:solidFill>
                <a:schemeClr val="bg2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>
                <a:solidFill>
                  <a:schemeClr val="bg2">
                    <a:lumMod val="75000"/>
                  </a:schemeClr>
                </a:solidFill>
              </a:rPr>
              <a:t>Publicação na 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Web </a:t>
            </a: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Map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Web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Story</a:t>
            </a: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Map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D7F8B9BD-4B93-46C6-97F3-71227FB1E88C}"/>
              </a:ext>
            </a:extLst>
          </p:cNvPr>
          <p:cNvSpPr txBox="1">
            <a:spLocks/>
          </p:cNvSpPr>
          <p:nvPr/>
        </p:nvSpPr>
        <p:spPr>
          <a:xfrm>
            <a:off x="3435250" y="4614985"/>
            <a:ext cx="7668690" cy="191490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dirty="0"/>
              <a:t>Criação de uma biblioteca de moradas baseadas nos nomes e designações das entidades geográficas </a:t>
            </a:r>
          </a:p>
          <a:p>
            <a:r>
              <a:rPr lang="pt-PT" dirty="0"/>
              <a:t>Criação de um </a:t>
            </a:r>
            <a:r>
              <a:rPr lang="pt-PT" dirty="0" err="1"/>
              <a:t>Composite</a:t>
            </a:r>
            <a:r>
              <a:rPr lang="pt-PT" dirty="0"/>
              <a:t> </a:t>
            </a:r>
            <a:r>
              <a:rPr lang="pt-PT" dirty="0" err="1"/>
              <a:t>Address</a:t>
            </a:r>
            <a:r>
              <a:rPr lang="pt-PT" dirty="0"/>
              <a:t> </a:t>
            </a:r>
            <a:r>
              <a:rPr lang="pt-PT" dirty="0" err="1"/>
              <a:t>Locator</a:t>
            </a:r>
            <a:r>
              <a:rPr lang="pt-PT" dirty="0"/>
              <a:t> – agregação de todas as moradas criadas no passo anterior.</a:t>
            </a:r>
          </a:p>
          <a:p>
            <a:r>
              <a:rPr lang="pt-PT" dirty="0"/>
              <a:t>Publicação do </a:t>
            </a:r>
            <a:r>
              <a:rPr lang="pt-PT" dirty="0" err="1"/>
              <a:t>Address</a:t>
            </a:r>
            <a:r>
              <a:rPr lang="pt-PT" dirty="0"/>
              <a:t> </a:t>
            </a:r>
            <a:r>
              <a:rPr lang="pt-PT" dirty="0" err="1"/>
              <a:t>Locator</a:t>
            </a:r>
            <a:r>
              <a:rPr lang="pt-PT" dirty="0"/>
              <a:t> como um serviço no servidor da FCUL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B101F8-2B04-43C9-BF79-29DADA88E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5250" y="336215"/>
            <a:ext cx="7639011" cy="4151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247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5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63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2" name="Content Placeholder 2">
            <a:extLst>
              <a:ext uri="{FF2B5EF4-FFF2-40B4-BE49-F238E27FC236}">
                <a16:creationId xmlns:a16="http://schemas.microsoft.com/office/drawing/2014/main" id="{A8F392B4-1179-4B8C-A8FF-86C223FE383A}"/>
              </a:ext>
            </a:extLst>
          </p:cNvPr>
          <p:cNvSpPr txBox="1">
            <a:spLocks/>
          </p:cNvSpPr>
          <p:nvPr/>
        </p:nvSpPr>
        <p:spPr>
          <a:xfrm>
            <a:off x="584778" y="-786"/>
            <a:ext cx="2265695" cy="6868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Objetivos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OMT-G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 err="1">
                <a:solidFill>
                  <a:schemeClr val="bg2"/>
                </a:solidFill>
              </a:rPr>
              <a:t>ArcGis</a:t>
            </a:r>
            <a:endParaRPr lang="pt-PT" sz="1600" b="1" dirty="0">
              <a:solidFill>
                <a:schemeClr val="bg2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>
                <a:solidFill>
                  <a:schemeClr val="bg2">
                    <a:lumMod val="75000"/>
                  </a:schemeClr>
                </a:solidFill>
              </a:rPr>
              <a:t>Base de Dados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 err="1">
                <a:solidFill>
                  <a:schemeClr val="bg2">
                    <a:lumMod val="75000"/>
                  </a:schemeClr>
                </a:solidFill>
              </a:rPr>
              <a:t>Route</a:t>
            </a:r>
            <a:endParaRPr lang="pt-PT" sz="14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 err="1">
                <a:solidFill>
                  <a:schemeClr val="bg2">
                    <a:lumMod val="75000"/>
                  </a:schemeClr>
                </a:solidFill>
              </a:rPr>
              <a:t>Geocode</a:t>
            </a:r>
            <a:endParaRPr lang="pt-PT" sz="1400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pt-PT" sz="1400" b="1" dirty="0">
                <a:solidFill>
                  <a:schemeClr val="bg2"/>
                </a:solidFill>
              </a:rPr>
              <a:t>Publicação na 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Web </a:t>
            </a: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Map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Web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Story</a:t>
            </a:r>
            <a:r>
              <a:rPr lang="pt-PT" sz="1600" b="1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pt-PT" sz="1600" b="1" dirty="0" err="1">
                <a:solidFill>
                  <a:schemeClr val="bg2">
                    <a:lumMod val="75000"/>
                  </a:schemeClr>
                </a:solidFill>
              </a:rPr>
              <a:t>Map</a:t>
            </a:r>
            <a:endParaRPr lang="pt-PT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8CA467B8-C538-47FB-8819-5DD50F8CD973}"/>
              </a:ext>
            </a:extLst>
          </p:cNvPr>
          <p:cNvSpPr txBox="1">
            <a:spLocks/>
          </p:cNvSpPr>
          <p:nvPr/>
        </p:nvSpPr>
        <p:spPr>
          <a:xfrm>
            <a:off x="3435250" y="4614985"/>
            <a:ext cx="7668690" cy="19149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dirty="0"/>
              <a:t>Publicação das camadas do projeto na pagina ArcGis Online da Universidade de Lisboa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838ECE-A034-47A1-8F5F-F6CFCE6F29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529"/>
          <a:stretch/>
        </p:blipFill>
        <p:spPr>
          <a:xfrm>
            <a:off x="3434191" y="336216"/>
            <a:ext cx="7572165" cy="4165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565749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30306FE-3C13-447E-86EE-A14EA9341C8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7F4E112-810E-4A37-A8B2-3B5DDE77149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89A431E-722E-4593-BF48-1C42686E47A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1116</TotalTime>
  <Words>667</Words>
  <Application>Microsoft Office PowerPoint</Application>
  <PresentationFormat>Widescreen</PresentationFormat>
  <Paragraphs>159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Wingdings 3</vt:lpstr>
      <vt:lpstr>Wisp</vt:lpstr>
      <vt:lpstr>Serviços de Localização e Geoinformação – Trabalho Prático</vt:lpstr>
      <vt:lpstr>Índice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Criação de um Serviço de Localização e Geoinformação</dc:title>
  <dc:creator>fc57541</dc:creator>
  <cp:lastModifiedBy>Silvia Mourao</cp:lastModifiedBy>
  <cp:revision>9</cp:revision>
  <dcterms:created xsi:type="dcterms:W3CDTF">2021-12-12T00:39:13Z</dcterms:created>
  <dcterms:modified xsi:type="dcterms:W3CDTF">2021-12-14T08:35:44Z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